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8" r:id="rId4"/>
    <p:sldMasterId id="2147483789" r:id="rId5"/>
  </p:sldMasterIdLst>
  <p:notesMasterIdLst>
    <p:notesMasterId r:id="rId13"/>
  </p:notesMasterIdLst>
  <p:handoutMasterIdLst>
    <p:handoutMasterId r:id="rId14"/>
  </p:handoutMasterIdLst>
  <p:sldIdLst>
    <p:sldId id="442" r:id="rId6"/>
    <p:sldId id="437" r:id="rId7"/>
    <p:sldId id="440" r:id="rId8"/>
    <p:sldId id="386" r:id="rId9"/>
    <p:sldId id="435" r:id="rId10"/>
    <p:sldId id="443" r:id="rId11"/>
    <p:sldId id="436" r:id="rId12"/>
  </p:sldIdLst>
  <p:sldSz cx="24382413" cy="13716000"/>
  <p:notesSz cx="6797675" cy="9928225"/>
  <p:defaultTextStyle>
    <a:defPPr>
      <a:defRPr lang="en-CH"/>
    </a:defPPr>
    <a:lvl1pPr marL="0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343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686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029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371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714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057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400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4743" algn="l" defTabSz="182868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2EC914-7B2C-8F17-789C-FA672B0FB43A}" name="Toni Soler Perez" initials="TS" userId="S::toni.soler@anthesisgroup.com::068e017a-cb96-40ea-9664-fd3c9bff22c7" providerId="AD"/>
  <p188:author id="{5A8F74E8-FF39-17A1-B04E-8DAC62444CB4}" name="Sergi Vila" initials="SV" userId="S::sergi.vila@anthesisgroup.com::fe848a3e-9710-42f9-992d-268adaa466a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434F"/>
    <a:srgbClr val="A4B7C5"/>
    <a:srgbClr val="EBE9E9"/>
    <a:srgbClr val="DEDBDB"/>
    <a:srgbClr val="7ED1EB"/>
    <a:srgbClr val="002E35"/>
    <a:srgbClr val="15809A"/>
    <a:srgbClr val="3A88F9"/>
    <a:srgbClr val="9A71FF"/>
    <a:srgbClr val="4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872CB5-85B7-49E6-9867-858AA0F3CD26}" v="13" dt="2024-05-21T15:02:44.337"/>
    <p1510:client id="{7C73FC99-2C67-437E-BEE4-23B4722D267D}" v="1" dt="2024-05-22T09:46:31.0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rma" userId="84390946-e6c5-4e7c-a8e9-1c1e7b54dea7" providerId="ADAL" clId="{7C73FC99-2C67-437E-BEE4-23B4722D267D}"/>
    <pc:docChg chg="modNotesMaster modHandout">
      <pc:chgData name="Irma" userId="84390946-e6c5-4e7c-a8e9-1c1e7b54dea7" providerId="ADAL" clId="{7C73FC99-2C67-437E-BEE4-23B4722D267D}" dt="2024-05-22T09:46:31.049" v="0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DB7582-AF6F-CA03-4AA0-E85C7067C2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D2CFE9-8195-A5BE-9DE5-5EB01EF9A82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D09775-CA13-AD47-945D-09313C97D28F}" type="datetimeFigureOut">
              <a:rPr lang="en-US" smtClean="0"/>
              <a:t>5/22/2024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951E1F-6D94-F663-968D-644C474648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C94F65-56C6-6F26-B29B-C065A1664C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3451A-4DCC-6146-8773-A56133CFD0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80561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134ABE-0A2B-4F73-BB70-EF8C316ED5AE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8194F8-2EEA-4A76-B7B3-14895704A51D}" type="slidenum">
              <a:rPr lang="fr-FR" smtClean="0"/>
              <a:t>‹Nº›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9138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43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686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29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371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14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057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00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743" algn="l" defTabSz="182868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/>
              <a:t>Els mapes mostra les superacions dels llindars establerts al mapa de capacitat acústica (MCA) durant les hores </a:t>
            </a:r>
            <a:r>
              <a:rPr lang="ca-ES" b="1"/>
              <a:t>diürnes</a:t>
            </a:r>
            <a:r>
              <a:rPr lang="ca-ES"/>
              <a:t>. El mapa </a:t>
            </a:r>
            <a:r>
              <a:rPr lang="ca-ES" b="1"/>
              <a:t>inferior</a:t>
            </a:r>
            <a:r>
              <a:rPr lang="ca-ES"/>
              <a:t> mostra les superacions equivalents durant el període </a:t>
            </a:r>
            <a:r>
              <a:rPr lang="ca-ES" b="1"/>
              <a:t>nocturn.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8194F8-2EEA-4A76-B7B3-14895704A51D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19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Page">
    <p:bg>
      <p:bgPr>
        <a:solidFill>
          <a:srgbClr val="0F1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EC8667-42B8-1528-52D6-7893E0FEE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46400"/>
            <a:ext cx="11023200" cy="1336200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86" rtl="0" eaLnBrk="1" latinLnBrk="0" hangingPunct="1">
              <a:lnSpc>
                <a:spcPct val="85000"/>
              </a:lnSpc>
              <a:defRPr lang="en-US" sz="10000" kern="1200" dirty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B6A33F9-AB96-3F7B-E340-10B85CC47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19200" y="471600"/>
            <a:ext cx="11620800" cy="103500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2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F35FE40-7893-DC07-60AC-CF2C8893A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900" y="12654644"/>
            <a:ext cx="3596400" cy="77778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F1AADD-AC27-E494-646B-37E65CDB5D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7082070"/>
            <a:ext cx="5486400" cy="649858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40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/>
              <a:t>XX.XX.XX</a:t>
            </a:r>
          </a:p>
        </p:txBody>
      </p:sp>
      <p:sp>
        <p:nvSpPr>
          <p:cNvPr id="21" name="Round Same-side Corner of Rectangle 20">
            <a:extLst>
              <a:ext uri="{FF2B5EF4-FFF2-40B4-BE49-F238E27FC236}">
                <a16:creationId xmlns:a16="http://schemas.microsoft.com/office/drawing/2014/main" id="{4C9FD88A-65BA-DE76-87E9-05D9D588D1DA}"/>
              </a:ext>
            </a:extLst>
          </p:cNvPr>
          <p:cNvSpPr/>
          <p:nvPr userDrawn="1"/>
        </p:nvSpPr>
        <p:spPr>
          <a:xfrm>
            <a:off x="12319200" y="11163600"/>
            <a:ext cx="11606400" cy="2959200"/>
          </a:xfrm>
          <a:prstGeom prst="round2SameRect">
            <a:avLst/>
          </a:prstGeom>
          <a:solidFill>
            <a:srgbClr val="FF6D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4F7EE9F9-DDDD-2403-1AD0-DCE9977BD81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877200" y="11631600"/>
            <a:ext cx="10209600" cy="1602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5000"/>
              </a:spcAft>
              <a:buNone/>
              <a:defRPr sz="4500">
                <a:solidFill>
                  <a:srgbClr val="0F1E14"/>
                </a:solidFill>
                <a:latin typeface="+mn-lt"/>
              </a:defRPr>
            </a:lvl1pPr>
          </a:lstStyle>
          <a:p>
            <a:pPr lvl="0"/>
            <a:r>
              <a:rPr lang="en-GB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18918516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reak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FA47469-1404-953E-2213-F0E1DD38E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7FFA5B1-AE0A-9C77-A7F9-62BBB86B51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1954800"/>
            <a:ext cx="17573425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0"/>
              </a:spcAft>
              <a:buNone/>
              <a:defRPr sz="10000">
                <a:solidFill>
                  <a:schemeClr val="bg1"/>
                </a:solidFill>
                <a:latin typeface="+mj-lt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8000">
                <a:latin typeface="+mj-lt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6000">
                <a:latin typeface="+mj-lt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lvl="0"/>
            <a:r>
              <a:rPr lang="en-GB"/>
              <a:t>Large text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946EDC6-2B47-7CF5-5701-335128033B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1438907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DD91F42-2EEA-6BFC-67CC-E736664204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63D63ED9-5C9D-6E52-CAA9-3010EB255E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56185BCF-0ADA-FF47-3351-74495B9FC8A7}"/>
              </a:ext>
            </a:extLst>
          </p:cNvPr>
          <p:cNvSpPr/>
          <p:nvPr userDrawn="1"/>
        </p:nvSpPr>
        <p:spPr>
          <a:xfrm>
            <a:off x="8355600" y="446400"/>
            <a:ext cx="15584400" cy="13269600"/>
          </a:xfrm>
          <a:custGeom>
            <a:avLst/>
            <a:gdLst>
              <a:gd name="connsiteX0" fmla="*/ 203328 w 15584400"/>
              <a:gd name="connsiteY0" fmla="*/ 0 h 13269600"/>
              <a:gd name="connsiteX1" fmla="*/ 15381072 w 15584400"/>
              <a:gd name="connsiteY1" fmla="*/ 0 h 13269600"/>
              <a:gd name="connsiteX2" fmla="*/ 15584400 w 15584400"/>
              <a:gd name="connsiteY2" fmla="*/ 203328 h 13269600"/>
              <a:gd name="connsiteX3" fmla="*/ 15584400 w 15584400"/>
              <a:gd name="connsiteY3" fmla="*/ 13269600 h 13269600"/>
              <a:gd name="connsiteX4" fmla="*/ 0 w 15584400"/>
              <a:gd name="connsiteY4" fmla="*/ 13269600 h 13269600"/>
              <a:gd name="connsiteX5" fmla="*/ 0 w 15584400"/>
              <a:gd name="connsiteY5" fmla="*/ 203328 h 13269600"/>
              <a:gd name="connsiteX6" fmla="*/ 203328 w 15584400"/>
              <a:gd name="connsiteY6" fmla="*/ 0 h 132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84400" h="13269600">
                <a:moveTo>
                  <a:pt x="203328" y="0"/>
                </a:moveTo>
                <a:lnTo>
                  <a:pt x="15381072" y="0"/>
                </a:lnTo>
                <a:cubicBezTo>
                  <a:pt x="15493368" y="0"/>
                  <a:pt x="15584400" y="91033"/>
                  <a:pt x="15584400" y="203328"/>
                </a:cubicBezTo>
                <a:lnTo>
                  <a:pt x="15584400" y="13269600"/>
                </a:lnTo>
                <a:lnTo>
                  <a:pt x="0" y="13269600"/>
                </a:lnTo>
                <a:lnTo>
                  <a:pt x="0" y="203328"/>
                </a:lnTo>
                <a:cubicBezTo>
                  <a:pt x="0" y="91033"/>
                  <a:pt x="91033" y="0"/>
                  <a:pt x="203328" y="0"/>
                </a:cubicBezTo>
                <a:close/>
              </a:path>
            </a:pathLst>
          </a:custGeom>
          <a:solidFill>
            <a:srgbClr val="EBE9E9"/>
          </a:solidFill>
          <a:ln w="12700">
            <a:miter lim="400000"/>
          </a:ln>
        </p:spPr>
        <p:txBody>
          <a:bodyPr wrap="square" lIns="50800" tIns="50800" rIns="50800" bIns="50800" rtlCol="0" anchor="ctr">
            <a:noAutofit/>
          </a:bodyPr>
          <a:lstStyle/>
          <a:p>
            <a:pPr algn="ctr" defTabSz="825500">
              <a:spcBef>
                <a:spcPts val="0"/>
              </a:spcBef>
            </a:pPr>
            <a:endParaRPr lang="en-US" spc="0">
              <a:solidFill>
                <a:srgbClr val="EEE4D2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E63E6532-A1AE-0422-4A78-111351D701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697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 / Da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EBBD19C-0E40-6E94-B7E5-461ADC0274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E5A7B7EB-79B1-DB86-598B-631D744DAE16}"/>
              </a:ext>
            </a:extLst>
          </p:cNvPr>
          <p:cNvSpPr/>
          <p:nvPr userDrawn="1"/>
        </p:nvSpPr>
        <p:spPr>
          <a:xfrm>
            <a:off x="432000" y="4643717"/>
            <a:ext cx="23518800" cy="9072281"/>
          </a:xfrm>
          <a:custGeom>
            <a:avLst/>
            <a:gdLst>
              <a:gd name="connsiteX0" fmla="*/ 203413 w 23518800"/>
              <a:gd name="connsiteY0" fmla="*/ 0 h 11761200"/>
              <a:gd name="connsiteX1" fmla="*/ 23315388 w 23518800"/>
              <a:gd name="connsiteY1" fmla="*/ 0 h 11761200"/>
              <a:gd name="connsiteX2" fmla="*/ 23518800 w 23518800"/>
              <a:gd name="connsiteY2" fmla="*/ 203413 h 11761200"/>
              <a:gd name="connsiteX3" fmla="*/ 23518800 w 23518800"/>
              <a:gd name="connsiteY3" fmla="*/ 11761200 h 11761200"/>
              <a:gd name="connsiteX4" fmla="*/ 0 w 23518800"/>
              <a:gd name="connsiteY4" fmla="*/ 11761200 h 11761200"/>
              <a:gd name="connsiteX5" fmla="*/ 0 w 23518800"/>
              <a:gd name="connsiteY5" fmla="*/ 203413 h 11761200"/>
              <a:gd name="connsiteX6" fmla="*/ 203413 w 23518800"/>
              <a:gd name="connsiteY6" fmla="*/ 0 h 117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18800" h="11761200">
                <a:moveTo>
                  <a:pt x="203413" y="0"/>
                </a:moveTo>
                <a:lnTo>
                  <a:pt x="23315388" y="0"/>
                </a:lnTo>
                <a:cubicBezTo>
                  <a:pt x="23427728" y="0"/>
                  <a:pt x="23518800" y="91071"/>
                  <a:pt x="23518800" y="203413"/>
                </a:cubicBezTo>
                <a:lnTo>
                  <a:pt x="23518800" y="11761200"/>
                </a:lnTo>
                <a:lnTo>
                  <a:pt x="0" y="11761200"/>
                </a:lnTo>
                <a:lnTo>
                  <a:pt x="0" y="203413"/>
                </a:lnTo>
                <a:cubicBezTo>
                  <a:pt x="0" y="91071"/>
                  <a:pt x="91071" y="0"/>
                  <a:pt x="203413" y="0"/>
                </a:cubicBezTo>
                <a:close/>
              </a:path>
            </a:pathLst>
          </a:cu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479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/ Data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ACD3F1AE-AB4A-82EA-A9A9-AC41F6F9F5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37D92859-4F89-C904-F48D-574ED1741189}"/>
              </a:ext>
            </a:extLst>
          </p:cNvPr>
          <p:cNvSpPr/>
          <p:nvPr userDrawn="1"/>
        </p:nvSpPr>
        <p:spPr>
          <a:xfrm>
            <a:off x="432000" y="6858000"/>
            <a:ext cx="23518800" cy="6858000"/>
          </a:xfrm>
          <a:custGeom>
            <a:avLst/>
            <a:gdLst>
              <a:gd name="connsiteX0" fmla="*/ 137809 w 23518800"/>
              <a:gd name="connsiteY0" fmla="*/ 0 h 6858000"/>
              <a:gd name="connsiteX1" fmla="*/ 23380992 w 23518800"/>
              <a:gd name="connsiteY1" fmla="*/ 0 h 6858000"/>
              <a:gd name="connsiteX2" fmla="*/ 23518800 w 23518800"/>
              <a:gd name="connsiteY2" fmla="*/ 137809 h 6858000"/>
              <a:gd name="connsiteX3" fmla="*/ 23518800 w 23518800"/>
              <a:gd name="connsiteY3" fmla="*/ 6858000 h 6858000"/>
              <a:gd name="connsiteX4" fmla="*/ 0 w 23518800"/>
              <a:gd name="connsiteY4" fmla="*/ 6858000 h 6858000"/>
              <a:gd name="connsiteX5" fmla="*/ 0 w 23518800"/>
              <a:gd name="connsiteY5" fmla="*/ 137809 h 6858000"/>
              <a:gd name="connsiteX6" fmla="*/ 137809 w 23518800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518800" h="6858000">
                <a:moveTo>
                  <a:pt x="137809" y="0"/>
                </a:moveTo>
                <a:lnTo>
                  <a:pt x="23380992" y="0"/>
                </a:lnTo>
                <a:cubicBezTo>
                  <a:pt x="23457100" y="0"/>
                  <a:pt x="23518800" y="61699"/>
                  <a:pt x="23518800" y="137809"/>
                </a:cubicBezTo>
                <a:lnTo>
                  <a:pt x="23518800" y="6858000"/>
                </a:lnTo>
                <a:lnTo>
                  <a:pt x="0" y="6858000"/>
                </a:lnTo>
                <a:lnTo>
                  <a:pt x="0" y="137809"/>
                </a:lnTo>
                <a:cubicBezTo>
                  <a:pt x="0" y="61699"/>
                  <a:pt x="61699" y="0"/>
                  <a:pt x="137809" y="0"/>
                </a:cubicBezTo>
                <a:close/>
              </a:path>
            </a:pathLst>
          </a:custGeom>
          <a:solidFill>
            <a:srgbClr val="EBE9E9"/>
          </a:solidFill>
          <a:ln w="12700">
            <a:miter lim="400000"/>
          </a:ln>
        </p:spPr>
        <p:txBody>
          <a:bodyPr wrap="square" lIns="50800" tIns="50800" rIns="50800" bIns="50800" anchor="ctr">
            <a:noAutofit/>
          </a:bodyPr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EEE4D2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14772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/ Dat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86898DC1-7D77-6DEE-1958-123FCAB3B513}"/>
              </a:ext>
            </a:extLst>
          </p:cNvPr>
          <p:cNvSpPr/>
          <p:nvPr userDrawn="1"/>
        </p:nvSpPr>
        <p:spPr>
          <a:xfrm>
            <a:off x="432000" y="-1"/>
            <a:ext cx="23518800" cy="12193200"/>
          </a:xfrm>
          <a:custGeom>
            <a:avLst/>
            <a:gdLst>
              <a:gd name="connsiteX0" fmla="*/ 0 w 23518800"/>
              <a:gd name="connsiteY0" fmla="*/ 0 h 12193200"/>
              <a:gd name="connsiteX1" fmla="*/ 23518800 w 23518800"/>
              <a:gd name="connsiteY1" fmla="*/ 0 h 12193200"/>
              <a:gd name="connsiteX2" fmla="*/ 23518800 w 23518800"/>
              <a:gd name="connsiteY2" fmla="*/ 432000 h 12193200"/>
              <a:gd name="connsiteX3" fmla="*/ 23518800 w 23518800"/>
              <a:gd name="connsiteY3" fmla="*/ 2982293 h 12193200"/>
              <a:gd name="connsiteX4" fmla="*/ 23518800 w 23518800"/>
              <a:gd name="connsiteY4" fmla="*/ 11989787 h 12193200"/>
              <a:gd name="connsiteX5" fmla="*/ 23315388 w 23518800"/>
              <a:gd name="connsiteY5" fmla="*/ 12193200 h 12193200"/>
              <a:gd name="connsiteX6" fmla="*/ 203412 w 23518800"/>
              <a:gd name="connsiteY6" fmla="*/ 12193200 h 12193200"/>
              <a:gd name="connsiteX7" fmla="*/ 0 w 23518800"/>
              <a:gd name="connsiteY7" fmla="*/ 11989787 h 12193200"/>
              <a:gd name="connsiteX8" fmla="*/ 0 w 23518800"/>
              <a:gd name="connsiteY8" fmla="*/ 2982293 h 12193200"/>
              <a:gd name="connsiteX9" fmla="*/ 0 w 23518800"/>
              <a:gd name="connsiteY9" fmla="*/ 432000 h 12193200"/>
              <a:gd name="connsiteX10" fmla="*/ 0 w 23518800"/>
              <a:gd name="connsiteY10" fmla="*/ 0 h 1219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518800" h="12193200">
                <a:moveTo>
                  <a:pt x="0" y="0"/>
                </a:moveTo>
                <a:lnTo>
                  <a:pt x="23518800" y="0"/>
                </a:lnTo>
                <a:lnTo>
                  <a:pt x="23518800" y="432000"/>
                </a:lnTo>
                <a:lnTo>
                  <a:pt x="23518800" y="2982293"/>
                </a:lnTo>
                <a:lnTo>
                  <a:pt x="23518800" y="11989787"/>
                </a:lnTo>
                <a:cubicBezTo>
                  <a:pt x="23518800" y="12102129"/>
                  <a:pt x="23427728" y="12193200"/>
                  <a:pt x="23315388" y="12193200"/>
                </a:cubicBezTo>
                <a:lnTo>
                  <a:pt x="203412" y="12193200"/>
                </a:lnTo>
                <a:cubicBezTo>
                  <a:pt x="91072" y="12193200"/>
                  <a:pt x="0" y="12102129"/>
                  <a:pt x="0" y="11989787"/>
                </a:cubicBezTo>
                <a:lnTo>
                  <a:pt x="0" y="2982293"/>
                </a:lnTo>
                <a:lnTo>
                  <a:pt x="0" y="432000"/>
                </a:lnTo>
                <a:lnTo>
                  <a:pt x="0" y="0"/>
                </a:lnTo>
                <a:close/>
              </a:path>
            </a:pathLst>
          </a:custGeom>
          <a:solidFill>
            <a:srgbClr val="EBE9E9"/>
          </a:solidFill>
          <a:ln w="12700">
            <a:miter lim="400000"/>
          </a:ln>
        </p:spPr>
        <p:txBody>
          <a:bodyPr wrap="square" lIns="50800" tIns="50800" rIns="50800" bIns="50800" rtlCol="0" anchor="ctr">
            <a:noAutofit/>
          </a:bodyPr>
          <a:lstStyle/>
          <a:p>
            <a:pPr algn="ctr" defTabSz="825500">
              <a:spcBef>
                <a:spcPts val="0"/>
              </a:spcBef>
            </a:pPr>
            <a:endParaRPr lang="en-US" spc="0">
              <a:solidFill>
                <a:srgbClr val="EEE4D2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EBBD19C-0E40-6E94-B7E5-461ADC0274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785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0F28CF0-F968-C1D1-A525-B7C2AF5A1E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43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DA1BF34A-7932-0C4A-2AD5-5F0C4F52AD40}"/>
              </a:ext>
            </a:extLst>
          </p:cNvPr>
          <p:cNvSpPr/>
          <p:nvPr userDrawn="1"/>
        </p:nvSpPr>
        <p:spPr>
          <a:xfrm>
            <a:off x="432000" y="0"/>
            <a:ext cx="23493600" cy="11951999"/>
          </a:xfrm>
          <a:custGeom>
            <a:avLst/>
            <a:gdLst>
              <a:gd name="connsiteX0" fmla="*/ 0 w 23493600"/>
              <a:gd name="connsiteY0" fmla="*/ 0 h 11951999"/>
              <a:gd name="connsiteX1" fmla="*/ 23493600 w 23493600"/>
              <a:gd name="connsiteY1" fmla="*/ 0 h 11951999"/>
              <a:gd name="connsiteX2" fmla="*/ 23493600 w 23493600"/>
              <a:gd name="connsiteY2" fmla="*/ 11748586 h 11951999"/>
              <a:gd name="connsiteX3" fmla="*/ 23290188 w 23493600"/>
              <a:gd name="connsiteY3" fmla="*/ 11951999 h 11951999"/>
              <a:gd name="connsiteX4" fmla="*/ 203413 w 23493600"/>
              <a:gd name="connsiteY4" fmla="*/ 11951999 h 11951999"/>
              <a:gd name="connsiteX5" fmla="*/ 0 w 23493600"/>
              <a:gd name="connsiteY5" fmla="*/ 11748586 h 11951999"/>
              <a:gd name="connsiteX6" fmla="*/ 0 w 23493600"/>
              <a:gd name="connsiteY6" fmla="*/ 0 h 1195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93600" h="11951999">
                <a:moveTo>
                  <a:pt x="0" y="0"/>
                </a:moveTo>
                <a:lnTo>
                  <a:pt x="23493600" y="0"/>
                </a:lnTo>
                <a:lnTo>
                  <a:pt x="23493600" y="11748586"/>
                </a:lnTo>
                <a:cubicBezTo>
                  <a:pt x="23493600" y="11860928"/>
                  <a:pt x="23402528" y="11951999"/>
                  <a:pt x="23290188" y="11951999"/>
                </a:cubicBezTo>
                <a:lnTo>
                  <a:pt x="203413" y="11951999"/>
                </a:lnTo>
                <a:cubicBezTo>
                  <a:pt x="91071" y="11951999"/>
                  <a:pt x="0" y="11860928"/>
                  <a:pt x="0" y="11748586"/>
                </a:cubicBezTo>
                <a:lnTo>
                  <a:pt x="0" y="0"/>
                </a:lnTo>
                <a:close/>
              </a:path>
            </a:pathLst>
          </a:custGeom>
          <a:solidFill>
            <a:srgbClr val="EBE9E9"/>
          </a:solidFill>
          <a:ln w="12700">
            <a:miter lim="400000"/>
          </a:ln>
        </p:spPr>
        <p:txBody>
          <a:bodyPr wrap="square" lIns="50800" tIns="50800" rIns="50800" bIns="50800" rtlCol="0" anchor="ctr">
            <a:noAutofit/>
          </a:bodyPr>
          <a:lstStyle/>
          <a:p>
            <a:pPr algn="ctr" defTabSz="825500">
              <a:spcBef>
                <a:spcPts val="0"/>
              </a:spcBef>
            </a:pPr>
            <a:endParaRPr lang="en-US" spc="0">
              <a:solidFill>
                <a:srgbClr val="EEE4D2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8" name="Subheading">
            <a:extLst>
              <a:ext uri="{FF2B5EF4-FFF2-40B4-BE49-F238E27FC236}">
                <a16:creationId xmlns:a16="http://schemas.microsoft.com/office/drawing/2014/main" id="{9791B884-0D8D-FF13-314A-BFAF7FAAFA92}"/>
              </a:ext>
            </a:extLst>
          </p:cNvPr>
          <p:cNvSpPr txBox="1">
            <a:spLocks/>
          </p:cNvSpPr>
          <p:nvPr userDrawn="1"/>
        </p:nvSpPr>
        <p:spPr>
          <a:xfrm>
            <a:off x="1371600" y="1447200"/>
            <a:ext cx="3592800" cy="723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0" marR="0" indent="0" algn="l" defTabSz="2438338" latinLnBrk="0">
              <a:lnSpc>
                <a:spcPct val="80000"/>
              </a:lnSpc>
              <a:spcBef>
                <a:spcPts val="1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0" i="0" u="none" strike="noStrike" cap="all" spc="0" baseline="0">
                <a:solidFill>
                  <a:srgbClr val="0F1E14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marR="0" indent="4572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marR="0" indent="9144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marR="0" indent="13716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marR="0" indent="18288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  <a:lvl6pPr marL="0" marR="0" indent="22860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6pPr>
            <a:lvl7pPr marL="0" marR="0" indent="27432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7pPr>
            <a:lvl8pPr marL="0" marR="0" indent="32004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8pPr>
            <a:lvl9pPr marL="0" marR="0" indent="3657600" algn="l" defTabSz="2438338" latinLnBrk="0">
              <a:lnSpc>
                <a:spcPct val="90000"/>
              </a:lnSpc>
              <a:spcBef>
                <a:spcPts val="5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500" b="0" i="0" u="none" strike="noStrike" cap="none" spc="45" baseline="0">
                <a:solidFill>
                  <a:srgbClr val="F1EFEF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9pPr>
          </a:lstStyle>
          <a:p>
            <a:pPr marL="0" marR="0" lvl="0" indent="0" algn="l" defTabSz="2438338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10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0" cap="all" spc="0" normalizeH="0" baseline="0" noProof="0">
                <a:ln>
                  <a:noFill/>
                </a:ln>
                <a:solidFill>
                  <a:srgbClr val="0F1E14"/>
                </a:solidFill>
                <a:effectLst/>
                <a:uLnTx/>
                <a:uFillTx/>
                <a:latin typeface="Helvetica"/>
                <a:sym typeface="Helvetica"/>
              </a:rPr>
              <a:t>Subheading</a:t>
            </a:r>
          </a:p>
        </p:txBody>
      </p:sp>
      <p:sp>
        <p:nvSpPr>
          <p:cNvPr id="10" name="“Quote goes here”">
            <a:extLst>
              <a:ext uri="{FF2B5EF4-FFF2-40B4-BE49-F238E27FC236}">
                <a16:creationId xmlns:a16="http://schemas.microsoft.com/office/drawing/2014/main" id="{36EEBC63-917E-432C-1090-14348147596A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1371600" y="2502000"/>
            <a:ext cx="21564000" cy="85356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0000" spc="100">
                <a:solidFill>
                  <a:srgbClr val="0F1E14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t>“Quote goes here”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F6006771-7E9B-65EC-D47D-B5F5ADA33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161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2 Poi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E6B00B23-EA85-82F4-FB0A-E695E43729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4655B89-33FD-03CD-E4C6-A5F6C120F0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A325E31-71FB-F843-325E-0AF3B312EB1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4C9D111-2B74-841A-FCA7-4BD7B873655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761613" y="0"/>
            <a:ext cx="11620800" cy="13741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2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593378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P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tion Title">
            <a:extLst>
              <a:ext uri="{FF2B5EF4-FFF2-40B4-BE49-F238E27FC236}">
                <a16:creationId xmlns:a16="http://schemas.microsoft.com/office/drawing/2014/main" id="{1C171A83-21F1-E734-6A06-A14163BB2305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432000" y="2196000"/>
            <a:ext cx="22874400" cy="9601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457200">
              <a:lnSpc>
                <a:spcPct val="90000"/>
              </a:lnSpc>
              <a:spcBef>
                <a:spcPts val="0"/>
              </a:spcBef>
              <a:buNone/>
              <a:defRPr sz="20000" b="0" spc="0">
                <a:solidFill>
                  <a:srgbClr val="0F1E14"/>
                </a:solidFill>
                <a:latin typeface="+mj-lt"/>
              </a:defRPr>
            </a:lvl1pPr>
          </a:lstStyle>
          <a:p>
            <a:r>
              <a:t>Section Title</a:t>
            </a:r>
          </a:p>
        </p:txBody>
      </p:sp>
      <p:sp>
        <p:nvSpPr>
          <p:cNvPr id="6" name="Subheading">
            <a:extLst>
              <a:ext uri="{FF2B5EF4-FFF2-40B4-BE49-F238E27FC236}">
                <a16:creationId xmlns:a16="http://schemas.microsoft.com/office/drawing/2014/main" id="{D4B29D10-F659-1245-1EA9-FD5FE466FF3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32000" y="1461600"/>
            <a:ext cx="7635600" cy="4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spcBef>
                <a:spcPts val="10000"/>
              </a:spcBef>
              <a:buNone/>
              <a:defRPr sz="4000" cap="all" spc="0">
                <a:solidFill>
                  <a:srgbClr val="0F1E14"/>
                </a:solidFill>
                <a:latin typeface="+mn-lt"/>
              </a:defRPr>
            </a:lvl1pPr>
          </a:lstStyle>
          <a:p>
            <a:r>
              <a:t>Subheading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0AD60F1-9723-720F-103E-2ECE38FF0C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12000" y="13017599"/>
            <a:ext cx="3607200" cy="260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686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en-GB" sz="1600" b="1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  <a:lvl2pPr marL="914343" indent="0">
              <a:buNone/>
              <a:defRPr/>
            </a:lvl2pPr>
          </a:lstStyle>
          <a:p>
            <a:pPr lvl="0"/>
            <a:r>
              <a:rPr lang="en-GB"/>
              <a:t>Presentation Title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FA47469-1404-953E-2213-F0E1DD38E7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91FE70B-A818-B725-6BF7-04152DC0E7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55600" y="13017600"/>
            <a:ext cx="3607200" cy="260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686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en-GB" sz="1600" b="0" kern="1200" dirty="0" smtClean="0">
                <a:solidFill>
                  <a:srgbClr val="0F1E14"/>
                </a:solidFill>
                <a:latin typeface="+mn-lt"/>
                <a:ea typeface="+mn-ea"/>
                <a:cs typeface="+mn-cs"/>
              </a:defRPr>
            </a:lvl1pPr>
            <a:lvl2pPr marL="914343" indent="0">
              <a:buNone/>
              <a:defRPr/>
            </a:lvl2pPr>
          </a:lstStyle>
          <a:p>
            <a:pPr lvl="0"/>
            <a:r>
              <a:rPr lang="en-GB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26635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tion Title">
            <a:extLst>
              <a:ext uri="{FF2B5EF4-FFF2-40B4-BE49-F238E27FC236}">
                <a16:creationId xmlns:a16="http://schemas.microsoft.com/office/drawing/2014/main" id="{1C171A83-21F1-E734-6A06-A14163BB2305}"/>
              </a:ext>
            </a:extLst>
          </p:cNvPr>
          <p:cNvSpPr txBox="1">
            <a:spLocks noGrp="1"/>
          </p:cNvSpPr>
          <p:nvPr>
            <p:ph type="body" idx="23" hasCustomPrompt="1"/>
          </p:nvPr>
        </p:nvSpPr>
        <p:spPr>
          <a:xfrm>
            <a:off x="432000" y="2196000"/>
            <a:ext cx="22874400" cy="9601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defTabSz="457200">
              <a:lnSpc>
                <a:spcPct val="90000"/>
              </a:lnSpc>
              <a:spcBef>
                <a:spcPts val="0"/>
              </a:spcBef>
              <a:buNone/>
              <a:defRPr sz="20000" b="0" spc="0">
                <a:solidFill>
                  <a:schemeClr val="bg2"/>
                </a:solidFill>
                <a:latin typeface="+mj-lt"/>
              </a:defRPr>
            </a:lvl1pPr>
          </a:lstStyle>
          <a:p>
            <a:r>
              <a:t>Section Title</a:t>
            </a:r>
          </a:p>
        </p:txBody>
      </p:sp>
      <p:sp>
        <p:nvSpPr>
          <p:cNvPr id="6" name="Subheading">
            <a:extLst>
              <a:ext uri="{FF2B5EF4-FFF2-40B4-BE49-F238E27FC236}">
                <a16:creationId xmlns:a16="http://schemas.microsoft.com/office/drawing/2014/main" id="{D4B29D10-F659-1245-1EA9-FD5FE466FF3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432000" y="1461600"/>
            <a:ext cx="7635600" cy="43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80000"/>
              </a:lnSpc>
              <a:spcBef>
                <a:spcPts val="10000"/>
              </a:spcBef>
              <a:buNone/>
              <a:defRPr sz="4000" cap="all" spc="0">
                <a:solidFill>
                  <a:schemeClr val="bg2"/>
                </a:solidFill>
                <a:latin typeface="+mn-lt"/>
              </a:defRPr>
            </a:lvl1pPr>
          </a:lstStyle>
          <a:p>
            <a:r>
              <a:t>Subheading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70AD60F1-9723-720F-103E-2ECE38FF0CA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12000" y="13017599"/>
            <a:ext cx="3607200" cy="260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686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en-GB" sz="1600" b="1" kern="1200" dirty="0" smtClean="0">
                <a:solidFill>
                  <a:schemeClr val="bg2"/>
                </a:solidFill>
                <a:latin typeface="+mj-lt"/>
                <a:ea typeface="+mn-ea"/>
                <a:cs typeface="+mn-cs"/>
              </a:defRPr>
            </a:lvl1pPr>
            <a:lvl2pPr marL="914343" indent="0">
              <a:buNone/>
              <a:defRPr/>
            </a:lvl2pPr>
          </a:lstStyle>
          <a:p>
            <a:pPr lvl="0"/>
            <a:r>
              <a:rPr lang="en-GB"/>
              <a:t>Presentation Title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4FA47469-1404-953E-2213-F0E1DD38E7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091FE70B-A818-B725-6BF7-04152DC0E7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355600" y="13017600"/>
            <a:ext cx="3607200" cy="2600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l" defTabSz="1828686" rtl="0" eaLnBrk="1" latinLnBrk="0" hangingPunct="1">
              <a:lnSpc>
                <a:spcPct val="110000"/>
              </a:lnSpc>
              <a:spcBef>
                <a:spcPts val="0"/>
              </a:spcBef>
              <a:buNone/>
              <a:defRPr lang="en-GB" sz="1600" b="0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914343" indent="0">
              <a:buNone/>
              <a:defRPr/>
            </a:lvl2pPr>
          </a:lstStyle>
          <a:p>
            <a:pPr lvl="0"/>
            <a:r>
              <a:rPr lang="en-GB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792043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reeform 145">
            <a:extLst>
              <a:ext uri="{FF2B5EF4-FFF2-40B4-BE49-F238E27FC236}">
                <a16:creationId xmlns:a16="http://schemas.microsoft.com/office/drawing/2014/main" id="{7EF0F0AE-675E-E31C-C15D-8D8C7DFAB514}"/>
              </a:ext>
            </a:extLst>
          </p:cNvPr>
          <p:cNvSpPr/>
          <p:nvPr userDrawn="1"/>
        </p:nvSpPr>
        <p:spPr>
          <a:xfrm>
            <a:off x="6361202" y="446400"/>
            <a:ext cx="18021211" cy="12826800"/>
          </a:xfrm>
          <a:custGeom>
            <a:avLst/>
            <a:gdLst>
              <a:gd name="connsiteX0" fmla="*/ 203433 w 18021211"/>
              <a:gd name="connsiteY0" fmla="*/ 0 h 12826800"/>
              <a:gd name="connsiteX1" fmla="*/ 18021211 w 18021211"/>
              <a:gd name="connsiteY1" fmla="*/ 0 h 12826800"/>
              <a:gd name="connsiteX2" fmla="*/ 18021211 w 18021211"/>
              <a:gd name="connsiteY2" fmla="*/ 12826800 h 12826800"/>
              <a:gd name="connsiteX3" fmla="*/ 203433 w 18021211"/>
              <a:gd name="connsiteY3" fmla="*/ 12826800 h 12826800"/>
              <a:gd name="connsiteX4" fmla="*/ 0 w 18021211"/>
              <a:gd name="connsiteY4" fmla="*/ 12623367 h 12826800"/>
              <a:gd name="connsiteX5" fmla="*/ 0 w 18021211"/>
              <a:gd name="connsiteY5" fmla="*/ 203433 h 12826800"/>
              <a:gd name="connsiteX6" fmla="*/ 203433 w 18021211"/>
              <a:gd name="connsiteY6" fmla="*/ 0 h 128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21211" h="12826800">
                <a:moveTo>
                  <a:pt x="203433" y="0"/>
                </a:moveTo>
                <a:lnTo>
                  <a:pt x="18021211" y="0"/>
                </a:lnTo>
                <a:lnTo>
                  <a:pt x="18021211" y="12826800"/>
                </a:lnTo>
                <a:lnTo>
                  <a:pt x="203433" y="12826800"/>
                </a:lnTo>
                <a:cubicBezTo>
                  <a:pt x="91080" y="12826800"/>
                  <a:pt x="0" y="12735720"/>
                  <a:pt x="0" y="12623367"/>
                </a:cubicBezTo>
                <a:lnTo>
                  <a:pt x="0" y="203433"/>
                </a:lnTo>
                <a:cubicBezTo>
                  <a:pt x="0" y="91080"/>
                  <a:pt x="91080" y="0"/>
                  <a:pt x="203433" y="0"/>
                </a:cubicBezTo>
                <a:close/>
              </a:path>
            </a:pathLst>
          </a:custGeom>
          <a:solidFill>
            <a:srgbClr val="EBE9E9"/>
          </a:solidFill>
          <a:ln w="12700">
            <a:miter lim="400000"/>
          </a:ln>
        </p:spPr>
        <p:txBody>
          <a:bodyPr wrap="square" lIns="50800" tIns="50800" rIns="50800" bIns="50800" anchor="ctr">
            <a:noAutofit/>
          </a:bodyPr>
          <a:lstStyle/>
          <a:p>
            <a:pPr algn="ctr" defTabSz="825500">
              <a:spcBef>
                <a:spcPts val="0"/>
              </a:spcBef>
              <a:defRPr spc="0">
                <a:solidFill>
                  <a:srgbClr val="A0C6F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F48D6EA-2C80-5279-FFF7-C37F5C4C37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41200" y="12312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7B2891-CDF5-83F3-8E55-4BFF43814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74682" y="447693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BE9BEBBE-6DBC-1577-22E4-CCC796998E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74681" y="502885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3FF0818-8B32-E564-1B56-A7D9F10C83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4681" y="5674929"/>
            <a:ext cx="304800" cy="304800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4B432D5-C029-9AC6-A627-24F7A36D1E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60854" y="5687964"/>
            <a:ext cx="4222340" cy="2787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000" kern="1200" cap="all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LOCATION</a:t>
            </a:r>
          </a:p>
        </p:txBody>
      </p:sp>
      <p:sp>
        <p:nvSpPr>
          <p:cNvPr id="101" name="Picture Placeholder 6">
            <a:extLst>
              <a:ext uri="{FF2B5EF4-FFF2-40B4-BE49-F238E27FC236}">
                <a16:creationId xmlns:a16="http://schemas.microsoft.com/office/drawing/2014/main" id="{3CB56A64-1089-0CB4-CB8D-FD7A9B1335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219200" y="12312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102" name="Picture Placeholder 6">
            <a:extLst>
              <a:ext uri="{FF2B5EF4-FFF2-40B4-BE49-F238E27FC236}">
                <a16:creationId xmlns:a16="http://schemas.microsoft.com/office/drawing/2014/main" id="{F5FE7BFC-F480-39CE-CDA5-8B808F1BB99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000800" y="12312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113" name="Text Placeholder 7">
            <a:extLst>
              <a:ext uri="{FF2B5EF4-FFF2-40B4-BE49-F238E27FC236}">
                <a16:creationId xmlns:a16="http://schemas.microsoft.com/office/drawing/2014/main" id="{FEB83CB3-6FC5-FA6E-3CA6-683933C2FA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222559" y="447693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114" name="Text Placeholder 7">
            <a:extLst>
              <a:ext uri="{FF2B5EF4-FFF2-40B4-BE49-F238E27FC236}">
                <a16:creationId xmlns:a16="http://schemas.microsoft.com/office/drawing/2014/main" id="{962AC1BC-1C23-A6A8-B76F-FA07BEA674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22558" y="502885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527BC85F-19F4-8260-C44A-130BE189B1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2558" y="5674929"/>
            <a:ext cx="304800" cy="304800"/>
          </a:xfrm>
          <a:prstGeom prst="rect">
            <a:avLst/>
          </a:prstGeom>
        </p:spPr>
      </p:pic>
      <p:sp>
        <p:nvSpPr>
          <p:cNvPr id="116" name="Text Placeholder 7">
            <a:extLst>
              <a:ext uri="{FF2B5EF4-FFF2-40B4-BE49-F238E27FC236}">
                <a16:creationId xmlns:a16="http://schemas.microsoft.com/office/drawing/2014/main" id="{1A0B29D6-BF7F-C666-1B3F-B49ED3E17D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608731" y="5687964"/>
            <a:ext cx="4222340" cy="2787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000" kern="1200" cap="all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LOCATION</a:t>
            </a:r>
          </a:p>
        </p:txBody>
      </p:sp>
      <p:sp>
        <p:nvSpPr>
          <p:cNvPr id="117" name="Text Placeholder 7">
            <a:extLst>
              <a:ext uri="{FF2B5EF4-FFF2-40B4-BE49-F238E27FC236}">
                <a16:creationId xmlns:a16="http://schemas.microsoft.com/office/drawing/2014/main" id="{3A076D7E-7832-B50B-E5D3-B7A6DF1B99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00800" y="447693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118" name="Text Placeholder 7">
            <a:extLst>
              <a:ext uri="{FF2B5EF4-FFF2-40B4-BE49-F238E27FC236}">
                <a16:creationId xmlns:a16="http://schemas.microsoft.com/office/drawing/2014/main" id="{48785F43-E36E-98F8-DD50-B855876E96E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00799" y="502885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B2F23065-3A91-4AB2-7E9E-3099B9D2C0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00799" y="5674929"/>
            <a:ext cx="304800" cy="304800"/>
          </a:xfrm>
          <a:prstGeom prst="rect">
            <a:avLst/>
          </a:prstGeom>
        </p:spPr>
      </p:pic>
      <p:sp>
        <p:nvSpPr>
          <p:cNvPr id="120" name="Text Placeholder 7">
            <a:extLst>
              <a:ext uri="{FF2B5EF4-FFF2-40B4-BE49-F238E27FC236}">
                <a16:creationId xmlns:a16="http://schemas.microsoft.com/office/drawing/2014/main" id="{F1758D34-3EB8-D62B-C847-A69FFB7B68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386972" y="5687964"/>
            <a:ext cx="4222340" cy="2787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000" kern="1200" cap="all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LOCATION</a:t>
            </a:r>
          </a:p>
        </p:txBody>
      </p:sp>
      <p:sp>
        <p:nvSpPr>
          <p:cNvPr id="121" name="Picture Placeholder 6">
            <a:extLst>
              <a:ext uri="{FF2B5EF4-FFF2-40B4-BE49-F238E27FC236}">
                <a16:creationId xmlns:a16="http://schemas.microsoft.com/office/drawing/2014/main" id="{6208D7AC-4D37-7F55-686D-7A22248DA8A1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7441200" y="71136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122" name="Picture Placeholder 6">
            <a:extLst>
              <a:ext uri="{FF2B5EF4-FFF2-40B4-BE49-F238E27FC236}">
                <a16:creationId xmlns:a16="http://schemas.microsoft.com/office/drawing/2014/main" id="{1F5173CD-CDE2-FA1D-644F-B598A8882D5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3219200" y="71136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123" name="Picture Placeholder 6">
            <a:extLst>
              <a:ext uri="{FF2B5EF4-FFF2-40B4-BE49-F238E27FC236}">
                <a16:creationId xmlns:a16="http://schemas.microsoft.com/office/drawing/2014/main" id="{55C0AE0C-AF7E-7268-91F7-473E1FB88FFC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9000800" y="71136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125" name="Text Placeholder 7">
            <a:extLst>
              <a:ext uri="{FF2B5EF4-FFF2-40B4-BE49-F238E27FC236}">
                <a16:creationId xmlns:a16="http://schemas.microsoft.com/office/drawing/2014/main" id="{4C3CC60F-C191-AB42-2ACC-95C579FA352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74682" y="1035195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126" name="Text Placeholder 7">
            <a:extLst>
              <a:ext uri="{FF2B5EF4-FFF2-40B4-BE49-F238E27FC236}">
                <a16:creationId xmlns:a16="http://schemas.microsoft.com/office/drawing/2014/main" id="{1F0D5953-C9B1-885D-373E-91DF66DC82E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74681" y="1090387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63150F8D-9E32-7E2C-0C0C-8E31751585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4681" y="11549949"/>
            <a:ext cx="304800" cy="304800"/>
          </a:xfrm>
          <a:prstGeom prst="rect">
            <a:avLst/>
          </a:prstGeom>
        </p:spPr>
      </p:pic>
      <p:sp>
        <p:nvSpPr>
          <p:cNvPr id="128" name="Text Placeholder 7">
            <a:extLst>
              <a:ext uri="{FF2B5EF4-FFF2-40B4-BE49-F238E27FC236}">
                <a16:creationId xmlns:a16="http://schemas.microsoft.com/office/drawing/2014/main" id="{E8E831CB-B338-9C1A-F20B-F9EBE2653A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60854" y="11562984"/>
            <a:ext cx="4222340" cy="2787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000" kern="1200" cap="all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LOCATION</a:t>
            </a:r>
          </a:p>
        </p:txBody>
      </p:sp>
      <p:sp>
        <p:nvSpPr>
          <p:cNvPr id="131" name="Text Placeholder 7">
            <a:extLst>
              <a:ext uri="{FF2B5EF4-FFF2-40B4-BE49-F238E27FC236}">
                <a16:creationId xmlns:a16="http://schemas.microsoft.com/office/drawing/2014/main" id="{FDF8DDB5-7CF5-A4B4-27BB-EB21B72EEDF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3222559" y="1035195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132" name="Text Placeholder 7">
            <a:extLst>
              <a:ext uri="{FF2B5EF4-FFF2-40B4-BE49-F238E27FC236}">
                <a16:creationId xmlns:a16="http://schemas.microsoft.com/office/drawing/2014/main" id="{91546A39-7ED6-17F4-CEE5-8149D0E7313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222558" y="1090387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26A54676-3E07-F84F-A47E-FF6785319D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22558" y="11549949"/>
            <a:ext cx="304800" cy="304800"/>
          </a:xfrm>
          <a:prstGeom prst="rect">
            <a:avLst/>
          </a:prstGeom>
        </p:spPr>
      </p:pic>
      <p:sp>
        <p:nvSpPr>
          <p:cNvPr id="134" name="Text Placeholder 7">
            <a:extLst>
              <a:ext uri="{FF2B5EF4-FFF2-40B4-BE49-F238E27FC236}">
                <a16:creationId xmlns:a16="http://schemas.microsoft.com/office/drawing/2014/main" id="{6DEEB729-76F6-40DF-B1D5-3A3A2BD8698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608731" y="11562984"/>
            <a:ext cx="4222340" cy="2787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000" kern="1200" cap="all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LOCATION</a:t>
            </a:r>
          </a:p>
        </p:txBody>
      </p:sp>
      <p:sp>
        <p:nvSpPr>
          <p:cNvPr id="135" name="Text Placeholder 7">
            <a:extLst>
              <a:ext uri="{FF2B5EF4-FFF2-40B4-BE49-F238E27FC236}">
                <a16:creationId xmlns:a16="http://schemas.microsoft.com/office/drawing/2014/main" id="{6875764F-83D1-D6DF-278C-AC4878F1793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000800" y="1035195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136" name="Text Placeholder 7">
            <a:extLst>
              <a:ext uri="{FF2B5EF4-FFF2-40B4-BE49-F238E27FC236}">
                <a16:creationId xmlns:a16="http://schemas.microsoft.com/office/drawing/2014/main" id="{536D497F-A5C7-A7E2-34DE-AE04E5B4B4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000799" y="1090387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BD1D4EA4-3D07-872E-05D1-1FD8D59E6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00799" y="11549949"/>
            <a:ext cx="304800" cy="304800"/>
          </a:xfrm>
          <a:prstGeom prst="rect">
            <a:avLst/>
          </a:prstGeom>
        </p:spPr>
      </p:pic>
      <p:sp>
        <p:nvSpPr>
          <p:cNvPr id="138" name="Text Placeholder 7">
            <a:extLst>
              <a:ext uri="{FF2B5EF4-FFF2-40B4-BE49-F238E27FC236}">
                <a16:creationId xmlns:a16="http://schemas.microsoft.com/office/drawing/2014/main" id="{0620B112-8088-B801-1653-BCE28A9C9C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86972" y="11562984"/>
            <a:ext cx="4222340" cy="27873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000" kern="1200" cap="all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LOCATION</a:t>
            </a:r>
          </a:p>
        </p:txBody>
      </p:sp>
      <p:pic>
        <p:nvPicPr>
          <p:cNvPr id="139" name="Graphic 138">
            <a:extLst>
              <a:ext uri="{FF2B5EF4-FFF2-40B4-BE49-F238E27FC236}">
                <a16:creationId xmlns:a16="http://schemas.microsoft.com/office/drawing/2014/main" id="{B8BC76DE-4D11-E0DA-0C86-D168BDBE6F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40" name="Text Placeholder 11">
            <a:extLst>
              <a:ext uri="{FF2B5EF4-FFF2-40B4-BE49-F238E27FC236}">
                <a16:creationId xmlns:a16="http://schemas.microsoft.com/office/drawing/2014/main" id="{15BAB3DD-C148-9C13-5D37-60C21F37F4A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5687813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4491494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Page">
    <p:bg>
      <p:bgPr>
        <a:solidFill>
          <a:srgbClr val="0F1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CEC8667-42B8-1528-52D6-7893E0FEEA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46400"/>
            <a:ext cx="11023200" cy="2644250"/>
          </a:xfrm>
          <a:prstGeom prst="rect">
            <a:avLst/>
          </a:prstGeom>
        </p:spPr>
        <p:txBody>
          <a:bodyPr lIns="0" tIns="0" rIns="0" bIns="0"/>
          <a:lstStyle>
            <a:lvl1pPr marL="0" algn="l" defTabSz="1828686" rtl="0" eaLnBrk="1" latinLnBrk="0" hangingPunct="1">
              <a:lnSpc>
                <a:spcPct val="85000"/>
              </a:lnSpc>
              <a:defRPr lang="en-US" sz="10000" kern="1200" dirty="0">
                <a:solidFill>
                  <a:srgbClr val="FFFFFF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Presentation</a:t>
            </a:r>
            <a:br>
              <a:rPr lang="en-GB"/>
            </a:br>
            <a:r>
              <a:rPr lang="en-GB"/>
              <a:t>Title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8B6A33F9-AB96-3F7B-E340-10B85CC470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19200" y="471599"/>
            <a:ext cx="11620800" cy="12811013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2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F35FE40-7893-DC07-60AC-CF2C8893A8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9900" y="12654644"/>
            <a:ext cx="3596400" cy="77778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8AF1AADD-AC27-E494-646B-37E65CDB5D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2000" y="7082070"/>
            <a:ext cx="5486400" cy="649858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4000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GB"/>
              <a:t>XX.XX.XX</a:t>
            </a:r>
          </a:p>
        </p:txBody>
      </p:sp>
    </p:spTree>
    <p:extLst>
      <p:ext uri="{BB962C8B-B14F-4D97-AF65-F5344CB8AC3E}">
        <p14:creationId xmlns:p14="http://schemas.microsoft.com/office/powerpoint/2010/main" val="3869342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with Bi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5">
            <a:extLst>
              <a:ext uri="{FF2B5EF4-FFF2-40B4-BE49-F238E27FC236}">
                <a16:creationId xmlns:a16="http://schemas.microsoft.com/office/drawing/2014/main" id="{C3C3439F-EFB7-8E20-E7E8-25D9C8B18A6B}"/>
              </a:ext>
            </a:extLst>
          </p:cNvPr>
          <p:cNvSpPr/>
          <p:nvPr userDrawn="1"/>
        </p:nvSpPr>
        <p:spPr>
          <a:xfrm>
            <a:off x="4108213" y="459435"/>
            <a:ext cx="20240719" cy="12826800"/>
          </a:xfrm>
          <a:custGeom>
            <a:avLst/>
            <a:gdLst>
              <a:gd name="connsiteX0" fmla="*/ 203433 w 18021211"/>
              <a:gd name="connsiteY0" fmla="*/ 0 h 12826800"/>
              <a:gd name="connsiteX1" fmla="*/ 18021211 w 18021211"/>
              <a:gd name="connsiteY1" fmla="*/ 0 h 12826800"/>
              <a:gd name="connsiteX2" fmla="*/ 18021211 w 18021211"/>
              <a:gd name="connsiteY2" fmla="*/ 12826800 h 12826800"/>
              <a:gd name="connsiteX3" fmla="*/ 203433 w 18021211"/>
              <a:gd name="connsiteY3" fmla="*/ 12826800 h 12826800"/>
              <a:gd name="connsiteX4" fmla="*/ 0 w 18021211"/>
              <a:gd name="connsiteY4" fmla="*/ 12623367 h 12826800"/>
              <a:gd name="connsiteX5" fmla="*/ 0 w 18021211"/>
              <a:gd name="connsiteY5" fmla="*/ 203433 h 12826800"/>
              <a:gd name="connsiteX6" fmla="*/ 203433 w 18021211"/>
              <a:gd name="connsiteY6" fmla="*/ 0 h 128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021211" h="12826800">
                <a:moveTo>
                  <a:pt x="203433" y="0"/>
                </a:moveTo>
                <a:lnTo>
                  <a:pt x="18021211" y="0"/>
                </a:lnTo>
                <a:lnTo>
                  <a:pt x="18021211" y="12826800"/>
                </a:lnTo>
                <a:lnTo>
                  <a:pt x="203433" y="12826800"/>
                </a:lnTo>
                <a:cubicBezTo>
                  <a:pt x="91080" y="12826800"/>
                  <a:pt x="0" y="12735720"/>
                  <a:pt x="0" y="12623367"/>
                </a:cubicBezTo>
                <a:lnTo>
                  <a:pt x="0" y="203433"/>
                </a:lnTo>
                <a:cubicBezTo>
                  <a:pt x="0" y="91080"/>
                  <a:pt x="91080" y="0"/>
                  <a:pt x="203433" y="0"/>
                </a:cubicBezTo>
                <a:close/>
              </a:path>
            </a:pathLst>
          </a:custGeom>
          <a:solidFill>
            <a:srgbClr val="EBE9E9"/>
          </a:solidFill>
          <a:ln w="12700">
            <a:miter lim="400000"/>
          </a:ln>
        </p:spPr>
        <p:txBody>
          <a:bodyPr wrap="square" lIns="50800" tIns="50800" rIns="50800" bIns="50800" anchor="ctr">
            <a:noAutofit/>
          </a:bodyPr>
          <a:lstStyle/>
          <a:p>
            <a:pPr algn="ctr" defTabSz="825500">
              <a:spcBef>
                <a:spcPts val="0"/>
              </a:spcBef>
              <a:defRPr spc="0">
                <a:solidFill>
                  <a:srgbClr val="A0C6FC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7F33FA27-F8F6-9FC2-0417-1D15C3A040C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74682" y="6465600"/>
            <a:ext cx="4582381" cy="59076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00"/>
              </a:spcAft>
              <a:buNone/>
              <a:defRPr lang="en-GB" sz="2500" kern="1200" spc="0" dirty="0" smtClean="0">
                <a:solidFill>
                  <a:srgbClr val="112616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culpa.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DD0ADBA-343C-45C1-BA52-DE9026DDDC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215082" y="6465600"/>
            <a:ext cx="4582381" cy="59076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00"/>
              </a:spcAft>
              <a:buNone/>
              <a:defRPr lang="en-GB" sz="2500" kern="1200" spc="0" dirty="0" smtClean="0">
                <a:solidFill>
                  <a:srgbClr val="112616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culpa.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2109CBE9-2873-51C7-09E4-F2A2EA9CC67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955482" y="6465600"/>
            <a:ext cx="4582381" cy="590764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2000"/>
              </a:spcAft>
              <a:buNone/>
              <a:defRPr lang="en-GB" sz="2500" kern="1200" spc="0" dirty="0" smtClean="0">
                <a:solidFill>
                  <a:srgbClr val="112616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 Ut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exercitation </a:t>
            </a:r>
            <a:r>
              <a:rPr lang="en-GB" err="1"/>
              <a:t>ullamco</a:t>
            </a:r>
            <a:r>
              <a:rPr lang="en-GB"/>
              <a:t> </a:t>
            </a:r>
            <a:r>
              <a:rPr lang="en-GB" err="1"/>
              <a:t>laboris</a:t>
            </a:r>
            <a:r>
              <a:rPr lang="en-GB"/>
              <a:t> nisi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Duis </a:t>
            </a:r>
            <a:r>
              <a:rPr lang="en-GB" err="1"/>
              <a:t>aute</a:t>
            </a:r>
            <a:r>
              <a:rPr lang="en-GB"/>
              <a:t> </a:t>
            </a:r>
            <a:r>
              <a:rPr lang="en-GB" err="1"/>
              <a:t>irure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reprehenderit</a:t>
            </a:r>
            <a:r>
              <a:rPr lang="en-GB"/>
              <a:t> in </a:t>
            </a:r>
            <a:r>
              <a:rPr lang="en-GB" err="1"/>
              <a:t>voluptate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cillum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pariatur</a:t>
            </a:r>
            <a:r>
              <a:rPr lang="en-GB"/>
              <a:t>. </a:t>
            </a:r>
            <a:r>
              <a:rPr lang="en-GB" err="1"/>
              <a:t>Excepteur</a:t>
            </a:r>
            <a:r>
              <a:rPr lang="en-GB"/>
              <a:t> </a:t>
            </a:r>
            <a:r>
              <a:rPr lang="en-GB" err="1"/>
              <a:t>sint</a:t>
            </a:r>
            <a:r>
              <a:rPr lang="en-GB"/>
              <a:t> </a:t>
            </a:r>
            <a:r>
              <a:rPr lang="en-GB" err="1"/>
              <a:t>occaecat</a:t>
            </a:r>
            <a:r>
              <a:rPr lang="en-GB"/>
              <a:t> </a:t>
            </a:r>
            <a:r>
              <a:rPr lang="en-GB" err="1"/>
              <a:t>cupidatat</a:t>
            </a:r>
            <a:r>
              <a:rPr lang="en-GB"/>
              <a:t> non </a:t>
            </a:r>
            <a:r>
              <a:rPr lang="en-GB" err="1"/>
              <a:t>proident</a:t>
            </a:r>
            <a:r>
              <a:rPr lang="en-GB"/>
              <a:t>, sunt in culpa.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5B7D1D7-1D9A-EA30-6954-F0E1CD6783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41200" y="12312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AF06751-2B6F-8B97-90D6-923B23E6C7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74682" y="447693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C317D425-E014-9CF4-B3BC-68600B4061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74681" y="502885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B14A4032-B48B-6EF0-89F6-52D6AB305D3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3219200" y="12312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5ADE1387-9B71-7A9D-14ED-E02F9AE6532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9000800" y="1231200"/>
            <a:ext cx="2628000" cy="2667600"/>
          </a:xfrm>
          <a:prstGeom prst="roundRect">
            <a:avLst>
              <a:gd name="adj" fmla="val 83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18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57081E9E-6210-66E8-EDD0-A83D8B57DF5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222559" y="447693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732D6AA7-81DF-7015-79C2-72EFBFA3D66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3222558" y="502885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70E730A-AA27-2C87-DECE-EDD01D83EC6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9000800" y="4476933"/>
            <a:ext cx="4582381" cy="5018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3600" kern="1200" spc="0" dirty="0" smtClean="0">
                <a:solidFill>
                  <a:srgbClr val="11261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First Name Surname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F29BEBE-A15B-1C38-52BA-C3EECD1DE5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00799" y="5028857"/>
            <a:ext cx="4582381" cy="3902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109609" rtl="0" eaLnBrk="1" latinLnBrk="0" hangingPunct="1">
              <a:spcBef>
                <a:spcPts val="0"/>
              </a:spcBef>
              <a:buNone/>
              <a:defRPr lang="en-GB" sz="2800" kern="1200" spc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Title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DBBAD1B1-4C4F-8A23-175B-91EFA4E81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33" name="Text Placeholder 11">
            <a:extLst>
              <a:ext uri="{FF2B5EF4-FFF2-40B4-BE49-F238E27FC236}">
                <a16:creationId xmlns:a16="http://schemas.microsoft.com/office/drawing/2014/main" id="{30044ED5-3E38-F342-3314-E22D09A672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5687813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91608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icture Placeholder 6">
            <a:extLst>
              <a:ext uri="{FF2B5EF4-FFF2-40B4-BE49-F238E27FC236}">
                <a16:creationId xmlns:a16="http://schemas.microsoft.com/office/drawing/2014/main" id="{387C4CC6-12EA-F38D-721F-0651DA92BB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55600" y="432000"/>
            <a:ext cx="15595200" cy="134748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2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pic>
        <p:nvPicPr>
          <p:cNvPr id="1029" name="Graphic 1028">
            <a:extLst>
              <a:ext uri="{FF2B5EF4-FFF2-40B4-BE49-F238E27FC236}">
                <a16:creationId xmlns:a16="http://schemas.microsoft.com/office/drawing/2014/main" id="{EBCB45AF-CC42-2199-469A-B4B8383E42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030" name="Text Placeholder 11">
            <a:extLst>
              <a:ext uri="{FF2B5EF4-FFF2-40B4-BE49-F238E27FC236}">
                <a16:creationId xmlns:a16="http://schemas.microsoft.com/office/drawing/2014/main" id="{ADCD185D-5B00-CF56-A442-7A8354F648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052" name="Text Placeholder 9">
            <a:extLst>
              <a:ext uri="{FF2B5EF4-FFF2-40B4-BE49-F238E27FC236}">
                <a16:creationId xmlns:a16="http://schemas.microsoft.com/office/drawing/2014/main" id="{FD4A05EE-C717-96B9-42BE-D5FA983B0D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17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9E0939C1-C09C-8C8D-4718-AB3B506C02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EF39194A-B31B-33D8-80B4-B4D862F2785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319200" y="432000"/>
            <a:ext cx="11620800" cy="13741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2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CD36F2B8-1BE3-A8A4-3769-CE2B80E1ED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F9A6D9-E323-57E1-B3D3-25D67C9C86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944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icture Placeholder 6">
            <a:extLst>
              <a:ext uri="{FF2B5EF4-FFF2-40B4-BE49-F238E27FC236}">
                <a16:creationId xmlns:a16="http://schemas.microsoft.com/office/drawing/2014/main" id="{387C4CC6-12EA-F38D-721F-0651DA92BB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683" y="474664"/>
            <a:ext cx="5662800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41856ED-C199-C10D-C091-3ADAD18413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298797" y="474664"/>
            <a:ext cx="5662800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BCF7ACC-F825-9620-CB8B-F77B7CC3E1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221575" y="474664"/>
            <a:ext cx="3684588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7D8E2DE-DDBE-4A29-1E7A-CD1E50B630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683" y="5992302"/>
            <a:ext cx="11573780" cy="7247447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5A9EC98-D9DC-3D8D-917A-9D6027AB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0221575" y="5992302"/>
            <a:ext cx="3708000" cy="3486354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BF645C8-FE5B-F047-B7AB-688D839558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221575" y="9751434"/>
            <a:ext cx="3708000" cy="3486355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48B0526-1222-610E-A41E-881D4AF70F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8766E949-1608-42C1-9872-060AEAD9BE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3B0AFD24-8D05-C8E3-A0D9-5930A4BA91D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567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icture Placeholder 6">
            <a:extLst>
              <a:ext uri="{FF2B5EF4-FFF2-40B4-BE49-F238E27FC236}">
                <a16:creationId xmlns:a16="http://schemas.microsoft.com/office/drawing/2014/main" id="{387C4CC6-12EA-F38D-721F-0651DA92BB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683" y="7992589"/>
            <a:ext cx="5662800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41856ED-C199-C10D-C091-3ADAD18413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298797" y="7992589"/>
            <a:ext cx="5662800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BCF7ACC-F825-9620-CB8B-F77B7CC3E1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255111" y="7992589"/>
            <a:ext cx="3684588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7D8E2DE-DDBE-4A29-1E7A-CD1E50B630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2365919" y="474664"/>
            <a:ext cx="11573780" cy="7247447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5A9EC98-D9DC-3D8D-917A-9D6027AB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86048" y="474664"/>
            <a:ext cx="3708000" cy="3486354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BF645C8-FE5B-F047-B7AB-688D839558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86048" y="4233796"/>
            <a:ext cx="3708000" cy="3486355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6D8E7309-7C53-A1A2-8640-0F5ECC4D0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D10AE74-2089-0DBE-B651-64F41EFB311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4EFCA918-A768-1995-E2F5-6EE626D8B6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296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Picture Placeholder 6">
            <a:extLst>
              <a:ext uri="{FF2B5EF4-FFF2-40B4-BE49-F238E27FC236}">
                <a16:creationId xmlns:a16="http://schemas.microsoft.com/office/drawing/2014/main" id="{387C4CC6-12EA-F38D-721F-0651DA92BBD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382683" y="7992589"/>
            <a:ext cx="5662800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241856ED-C199-C10D-C091-3ADAD184132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298797" y="7992589"/>
            <a:ext cx="5662800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BCF7ACC-F825-9620-CB8B-F77B7CC3E1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0255111" y="7992589"/>
            <a:ext cx="3684588" cy="52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7D8E2DE-DDBE-4A29-1E7A-CD1E50B630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2683" y="474664"/>
            <a:ext cx="11573780" cy="7247447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85A9EC98-D9DC-3D8D-917A-9D6027AB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0231699" y="474664"/>
            <a:ext cx="3708000" cy="3486354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CBF645C8-FE5B-F047-B7AB-688D8395584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0231699" y="4233796"/>
            <a:ext cx="3708000" cy="3486355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1C52725-0275-3F02-5F0C-B09C27032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99B5BE07-8E62-61C0-4BE7-D4D0842B3A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AE0620F-43DA-BA71-F654-96FCDCA9A24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934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 Black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7D8E2DE-DDBE-4A29-1E7A-CD1E50B630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5600" y="774000"/>
            <a:ext cx="7430400" cy="38880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B53B078-DA56-2BEC-EE83-2BD396518DE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052400" y="774000"/>
            <a:ext cx="7430400" cy="38880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CF50D9B0-B42F-C8CF-A54E-4662442B935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55600" y="4903200"/>
            <a:ext cx="7430400" cy="38880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C92F20DF-05F9-4A8B-DE67-1D07C5A0E1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6052400" y="4903200"/>
            <a:ext cx="7430400" cy="38880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45DA1B8C-17E7-EDFE-EF57-A708905194D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355600" y="9054000"/>
            <a:ext cx="7430400" cy="38880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B4FF5828-833F-FDC0-7E20-4B94E17FD0C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6052400" y="9054000"/>
            <a:ext cx="7430400" cy="38880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54EB2750-27E5-A350-A9D7-3F5EACEBB8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46A02D0-593E-64BD-A262-38E2300359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358C3AC-2108-EB3F-A7C4-6C39A1F764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7006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rd -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B7D8E2DE-DDBE-4A29-1E7A-CD1E50B630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55600" y="-763200"/>
            <a:ext cx="15559200" cy="7621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7901CB2-B065-AD7C-B225-474BAA3677C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55600" y="7239600"/>
            <a:ext cx="15559200" cy="7621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8D431E7-FBFA-F120-9F71-5F2A689015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DC9329E6-4E18-1E39-E394-A57E1C2E40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97CB2212-6370-A611-9B97-E04A10506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950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 Grid">
    <p:bg>
      <p:bgPr>
        <a:solidFill>
          <a:srgbClr val="0F1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12171FBD-1BE3-CAB4-CECD-A1EB70555F6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53902" y="568095"/>
            <a:ext cx="11620800" cy="61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B3053A2-61F5-22CA-8606-A719401D126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53902" y="6941492"/>
            <a:ext cx="11620800" cy="61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DDC28BE-94F5-3645-B149-E6A13FB7DEE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2341102" y="568095"/>
            <a:ext cx="11620800" cy="61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8CB8A63-6CA2-FC0E-3A85-F71917F1922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2341102" y="6941492"/>
            <a:ext cx="11620800" cy="6145200"/>
          </a:xfrm>
          <a:prstGeom prst="roundRect">
            <a:avLst>
              <a:gd name="adj" fmla="val 1722"/>
            </a:avLst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3200" dirty="0">
                <a:solidFill>
                  <a:srgbClr val="0F1E14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3429385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Page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7DD9773-AC33-9F9E-78CF-CD15A0F72B3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24382412" cy="13716000"/>
          </a:xfrm>
          <a:prstGeom prst="rect">
            <a:avLst/>
          </a:pr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None/>
              <a:defRPr lang="en-US" sz="3200">
                <a:solidFill>
                  <a:srgbClr val="0F1E14"/>
                </a:solidFill>
                <a:latin typeface="+mn-lt"/>
              </a:defRPr>
            </a:lvl1pPr>
          </a:lstStyle>
          <a:p>
            <a:pPr marL="0" lvl="0" algn="ctr"/>
            <a:r>
              <a:rPr lang="en-US"/>
              <a:t>PLACEHOLDER</a:t>
            </a:r>
          </a:p>
        </p:txBody>
      </p:sp>
    </p:spTree>
    <p:extLst>
      <p:ext uri="{BB962C8B-B14F-4D97-AF65-F5344CB8AC3E}">
        <p14:creationId xmlns:p14="http://schemas.microsoft.com/office/powerpoint/2010/main" val="231814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3BF93669-6CB2-5AFF-8649-D1BFA686B9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BAD5CD4C-DCF5-33DF-E32C-98DBE118E3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5687813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C68CB01E-9977-2744-AC0C-9F52B46FFA80}"/>
              </a:ext>
            </a:extLst>
          </p:cNvPr>
          <p:cNvSpPr/>
          <p:nvPr userDrawn="1"/>
        </p:nvSpPr>
        <p:spPr>
          <a:xfrm>
            <a:off x="6396890" y="0"/>
            <a:ext cx="17539200" cy="13039984"/>
          </a:xfrm>
          <a:custGeom>
            <a:avLst/>
            <a:gdLst>
              <a:gd name="connsiteX0" fmla="*/ 0 w 17539200"/>
              <a:gd name="connsiteY0" fmla="*/ 0 h 13039984"/>
              <a:gd name="connsiteX1" fmla="*/ 17539200 w 17539200"/>
              <a:gd name="connsiteY1" fmla="*/ 0 h 13039984"/>
              <a:gd name="connsiteX2" fmla="*/ 17539200 w 17539200"/>
              <a:gd name="connsiteY2" fmla="*/ 12829707 h 13039984"/>
              <a:gd name="connsiteX3" fmla="*/ 17328924 w 17539200"/>
              <a:gd name="connsiteY3" fmla="*/ 13039984 h 13039984"/>
              <a:gd name="connsiteX4" fmla="*/ 210277 w 17539200"/>
              <a:gd name="connsiteY4" fmla="*/ 13039984 h 13039984"/>
              <a:gd name="connsiteX5" fmla="*/ 0 w 17539200"/>
              <a:gd name="connsiteY5" fmla="*/ 12829707 h 13039984"/>
              <a:gd name="connsiteX6" fmla="*/ 0 w 17539200"/>
              <a:gd name="connsiteY6" fmla="*/ 0 h 13039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539200" h="13039984">
                <a:moveTo>
                  <a:pt x="0" y="0"/>
                </a:moveTo>
                <a:lnTo>
                  <a:pt x="17539200" y="0"/>
                </a:lnTo>
                <a:lnTo>
                  <a:pt x="17539200" y="12829707"/>
                </a:lnTo>
                <a:cubicBezTo>
                  <a:pt x="17539200" y="12945840"/>
                  <a:pt x="17445056" y="13039984"/>
                  <a:pt x="17328924" y="13039984"/>
                </a:cubicBezTo>
                <a:lnTo>
                  <a:pt x="210277" y="13039984"/>
                </a:lnTo>
                <a:cubicBezTo>
                  <a:pt x="94144" y="13039984"/>
                  <a:pt x="0" y="12945840"/>
                  <a:pt x="0" y="12829707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12700">
            <a:miter lim="400000"/>
          </a:ln>
        </p:spPr>
        <p:txBody>
          <a:bodyPr wrap="square" lIns="50800" tIns="50800" rIns="50800" bIns="50800" anchor="ctr">
            <a:noAutofit/>
          </a:bodyPr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EEE4D2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883106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2D09CD4-D31A-085D-971A-6CD4B7FFA9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32000"/>
            <a:ext cx="11629825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C80923C-1465-B0A1-CCAE-82F2908644BC}"/>
              </a:ext>
            </a:extLst>
          </p:cNvPr>
          <p:cNvSpPr/>
          <p:nvPr userDrawn="1"/>
        </p:nvSpPr>
        <p:spPr>
          <a:xfrm>
            <a:off x="45569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A5979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A0C6FC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4A4F5BE-BB1E-381C-843C-CA2C3EA4554D}"/>
              </a:ext>
            </a:extLst>
          </p:cNvPr>
          <p:cNvSpPr/>
          <p:nvPr userDrawn="1"/>
        </p:nvSpPr>
        <p:spPr>
          <a:xfrm>
            <a:off x="639921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CAC6C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A0C6FC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253F7CB-76DA-4D9C-A0B5-983951212B41}"/>
              </a:ext>
            </a:extLst>
          </p:cNvPr>
          <p:cNvSpPr/>
          <p:nvPr userDrawn="1"/>
        </p:nvSpPr>
        <p:spPr>
          <a:xfrm>
            <a:off x="18270617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EBE9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CDD213D-AFE1-3BFC-ECBF-6EE1C14BCE22}"/>
              </a:ext>
            </a:extLst>
          </p:cNvPr>
          <p:cNvSpPr/>
          <p:nvPr userDrawn="1"/>
        </p:nvSpPr>
        <p:spPr>
          <a:xfrm>
            <a:off x="1234273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DEDB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2428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2D09CD4-D31A-085D-971A-6CD4B7FFA9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32000"/>
            <a:ext cx="11629825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</a:t>
            </a:r>
            <a:r>
              <a:rPr lang="en-GB" err="1"/>
              <a:t>Tifdgfdgtle</a:t>
            </a:r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C80923C-1465-B0A1-CCAE-82F2908644BC}"/>
              </a:ext>
            </a:extLst>
          </p:cNvPr>
          <p:cNvSpPr/>
          <p:nvPr userDrawn="1"/>
        </p:nvSpPr>
        <p:spPr>
          <a:xfrm>
            <a:off x="45569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A0C6FC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4A4F5BE-BB1E-381C-843C-CA2C3EA4554D}"/>
              </a:ext>
            </a:extLst>
          </p:cNvPr>
          <p:cNvSpPr/>
          <p:nvPr userDrawn="1"/>
        </p:nvSpPr>
        <p:spPr>
          <a:xfrm>
            <a:off x="639921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FFB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253F7CB-76DA-4D9C-A0B5-983951212B41}"/>
              </a:ext>
            </a:extLst>
          </p:cNvPr>
          <p:cNvSpPr/>
          <p:nvPr userDrawn="1"/>
        </p:nvSpPr>
        <p:spPr>
          <a:xfrm>
            <a:off x="18270617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CDD213D-AFE1-3BFC-ECBF-6EE1C14BCE22}"/>
              </a:ext>
            </a:extLst>
          </p:cNvPr>
          <p:cNvSpPr/>
          <p:nvPr userDrawn="1"/>
        </p:nvSpPr>
        <p:spPr>
          <a:xfrm>
            <a:off x="1234273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FFD7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</p:spTree>
    <p:extLst>
      <p:ext uri="{BB962C8B-B14F-4D97-AF65-F5344CB8AC3E}">
        <p14:creationId xmlns:p14="http://schemas.microsoft.com/office/powerpoint/2010/main" val="3012272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our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2D09CD4-D31A-085D-971A-6CD4B7FFA9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32000"/>
            <a:ext cx="11629825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1C80923C-1465-B0A1-CCAE-82F2908644BC}"/>
              </a:ext>
            </a:extLst>
          </p:cNvPr>
          <p:cNvSpPr/>
          <p:nvPr userDrawn="1"/>
        </p:nvSpPr>
        <p:spPr>
          <a:xfrm>
            <a:off x="45569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3A8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B4A4F5BE-BB1E-381C-843C-CA2C3EA4554D}"/>
              </a:ext>
            </a:extLst>
          </p:cNvPr>
          <p:cNvSpPr/>
          <p:nvPr userDrawn="1"/>
        </p:nvSpPr>
        <p:spPr>
          <a:xfrm>
            <a:off x="639921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61A0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E253F7CB-76DA-4D9C-A0B5-983951212B41}"/>
              </a:ext>
            </a:extLst>
          </p:cNvPr>
          <p:cNvSpPr/>
          <p:nvPr userDrawn="1"/>
        </p:nvSpPr>
        <p:spPr>
          <a:xfrm>
            <a:off x="18270617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C6DD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2CDD213D-AFE1-3BFC-ECBF-6EE1C14BCE22}"/>
              </a:ext>
            </a:extLst>
          </p:cNvPr>
          <p:cNvSpPr/>
          <p:nvPr userDrawn="1"/>
        </p:nvSpPr>
        <p:spPr>
          <a:xfrm>
            <a:off x="12342733" y="2025532"/>
            <a:ext cx="5678408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A0C6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</p:spTree>
    <p:extLst>
      <p:ext uri="{BB962C8B-B14F-4D97-AF65-F5344CB8AC3E}">
        <p14:creationId xmlns:p14="http://schemas.microsoft.com/office/powerpoint/2010/main" val="1358211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5218386-4F7A-23A9-1B43-2A8F243DF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32000"/>
            <a:ext cx="11629825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2931736-57DD-49B1-5B4F-C06340FBF752}"/>
              </a:ext>
            </a:extLst>
          </p:cNvPr>
          <p:cNvSpPr/>
          <p:nvPr userDrawn="1"/>
        </p:nvSpPr>
        <p:spPr>
          <a:xfrm>
            <a:off x="454514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A59796"/>
          </a:solidFill>
          <a:ln w="12700">
            <a:miter lim="400000"/>
          </a:ln>
        </p:spPr>
        <p:txBody>
          <a:bodyPr wrap="square" lIns="50800" tIns="50800" rIns="50800" bIns="50800" anchor="ctr">
            <a:noAutofit/>
          </a:bodyPr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A0C6FC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C27E8DB-2384-3DAA-917A-D31BDC907DE6}"/>
              </a:ext>
            </a:extLst>
          </p:cNvPr>
          <p:cNvSpPr/>
          <p:nvPr userDrawn="1"/>
        </p:nvSpPr>
        <p:spPr>
          <a:xfrm>
            <a:off x="8348386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CAC6C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A0C6FC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D022DF1-2872-0030-3152-D3C6B27AF2A1}"/>
              </a:ext>
            </a:extLst>
          </p:cNvPr>
          <p:cNvSpPr/>
          <p:nvPr userDrawn="1"/>
        </p:nvSpPr>
        <p:spPr>
          <a:xfrm>
            <a:off x="16257418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DEDBD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A0C6FC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2433421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5218386-4F7A-23A9-1B43-2A8F243DF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32000"/>
            <a:ext cx="11629825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2931736-57DD-49B1-5B4F-C06340FBF752}"/>
              </a:ext>
            </a:extLst>
          </p:cNvPr>
          <p:cNvSpPr/>
          <p:nvPr userDrawn="1"/>
        </p:nvSpPr>
        <p:spPr>
          <a:xfrm>
            <a:off x="454514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825500">
              <a:spcBef>
                <a:spcPts val="0"/>
              </a:spcBef>
            </a:pPr>
            <a:endParaRPr lang="en-US" spc="0">
              <a:solidFill>
                <a:srgbClr val="A0C6FC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C27E8DB-2384-3DAA-917A-D31BDC907DE6}"/>
              </a:ext>
            </a:extLst>
          </p:cNvPr>
          <p:cNvSpPr/>
          <p:nvPr userDrawn="1"/>
        </p:nvSpPr>
        <p:spPr>
          <a:xfrm>
            <a:off x="8348386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FFB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D022DF1-2872-0030-3152-D3C6B27AF2A1}"/>
              </a:ext>
            </a:extLst>
          </p:cNvPr>
          <p:cNvSpPr/>
          <p:nvPr userDrawn="1"/>
        </p:nvSpPr>
        <p:spPr>
          <a:xfrm>
            <a:off x="16257418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FFD7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258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Pill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5218386-4F7A-23A9-1B43-2A8F243DFF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1999" y="432000"/>
            <a:ext cx="11629825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B2931736-57DD-49B1-5B4F-C06340FBF752}"/>
              </a:ext>
            </a:extLst>
          </p:cNvPr>
          <p:cNvSpPr/>
          <p:nvPr userDrawn="1"/>
        </p:nvSpPr>
        <p:spPr>
          <a:xfrm>
            <a:off x="454514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3A8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DC27E8DB-2384-3DAA-917A-D31BDC907DE6}"/>
              </a:ext>
            </a:extLst>
          </p:cNvPr>
          <p:cNvSpPr/>
          <p:nvPr userDrawn="1"/>
        </p:nvSpPr>
        <p:spPr>
          <a:xfrm>
            <a:off x="8348386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61A0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D022DF1-2872-0030-3152-D3C6B27AF2A1}"/>
              </a:ext>
            </a:extLst>
          </p:cNvPr>
          <p:cNvSpPr/>
          <p:nvPr userDrawn="1"/>
        </p:nvSpPr>
        <p:spPr>
          <a:xfrm>
            <a:off x="16257418" y="2025532"/>
            <a:ext cx="7657200" cy="11690468"/>
          </a:xfrm>
          <a:custGeom>
            <a:avLst/>
            <a:gdLst>
              <a:gd name="connsiteX0" fmla="*/ 121443 w 7657200"/>
              <a:gd name="connsiteY0" fmla="*/ 0 h 11690468"/>
              <a:gd name="connsiteX1" fmla="*/ 7535757 w 7657200"/>
              <a:gd name="connsiteY1" fmla="*/ 0 h 11690468"/>
              <a:gd name="connsiteX2" fmla="*/ 7657200 w 7657200"/>
              <a:gd name="connsiteY2" fmla="*/ 121443 h 11690468"/>
              <a:gd name="connsiteX3" fmla="*/ 7657200 w 7657200"/>
              <a:gd name="connsiteY3" fmla="*/ 11690468 h 11690468"/>
              <a:gd name="connsiteX4" fmla="*/ 0 w 7657200"/>
              <a:gd name="connsiteY4" fmla="*/ 11690468 h 11690468"/>
              <a:gd name="connsiteX5" fmla="*/ 0 w 7657200"/>
              <a:gd name="connsiteY5" fmla="*/ 121443 h 11690468"/>
              <a:gd name="connsiteX6" fmla="*/ 121443 w 7657200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57200" h="11690468">
                <a:moveTo>
                  <a:pt x="121443" y="0"/>
                </a:moveTo>
                <a:lnTo>
                  <a:pt x="7535757" y="0"/>
                </a:lnTo>
                <a:cubicBezTo>
                  <a:pt x="7602828" y="0"/>
                  <a:pt x="7657200" y="54372"/>
                  <a:pt x="7657200" y="121443"/>
                </a:cubicBezTo>
                <a:lnTo>
                  <a:pt x="7657200" y="11690468"/>
                </a:lnTo>
                <a:lnTo>
                  <a:pt x="0" y="11690468"/>
                </a:lnTo>
                <a:lnTo>
                  <a:pt x="0" y="121443"/>
                </a:lnTo>
                <a:cubicBezTo>
                  <a:pt x="0" y="54372"/>
                  <a:pt x="54372" y="0"/>
                  <a:pt x="121443" y="0"/>
                </a:cubicBezTo>
                <a:close/>
              </a:path>
            </a:pathLst>
          </a:custGeom>
          <a:solidFill>
            <a:srgbClr val="A0C6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2756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14983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solidFill>
          <a:srgbClr val="0F1E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2E184B9E-B016-9B4E-AEDB-563D42B83A1C}"/>
              </a:ext>
            </a:extLst>
          </p:cNvPr>
          <p:cNvSpPr/>
          <p:nvPr userDrawn="1"/>
        </p:nvSpPr>
        <p:spPr>
          <a:xfrm>
            <a:off x="457006" y="8179200"/>
            <a:ext cx="23468400" cy="5536800"/>
          </a:xfrm>
          <a:custGeom>
            <a:avLst/>
            <a:gdLst>
              <a:gd name="connsiteX0" fmla="*/ 152944 w 23468400"/>
              <a:gd name="connsiteY0" fmla="*/ 0 h 5536800"/>
              <a:gd name="connsiteX1" fmla="*/ 23315456 w 23468400"/>
              <a:gd name="connsiteY1" fmla="*/ 0 h 5536800"/>
              <a:gd name="connsiteX2" fmla="*/ 23468400 w 23468400"/>
              <a:gd name="connsiteY2" fmla="*/ 152944 h 5536800"/>
              <a:gd name="connsiteX3" fmla="*/ 23468400 w 23468400"/>
              <a:gd name="connsiteY3" fmla="*/ 5536800 h 5536800"/>
              <a:gd name="connsiteX4" fmla="*/ 0 w 23468400"/>
              <a:gd name="connsiteY4" fmla="*/ 5536800 h 5536800"/>
              <a:gd name="connsiteX5" fmla="*/ 0 w 23468400"/>
              <a:gd name="connsiteY5" fmla="*/ 152944 h 5536800"/>
              <a:gd name="connsiteX6" fmla="*/ 152944 w 23468400"/>
              <a:gd name="connsiteY6" fmla="*/ 0 h 553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468400" h="5536800">
                <a:moveTo>
                  <a:pt x="152944" y="0"/>
                </a:moveTo>
                <a:lnTo>
                  <a:pt x="23315456" y="0"/>
                </a:lnTo>
                <a:cubicBezTo>
                  <a:pt x="23399924" y="0"/>
                  <a:pt x="23468400" y="68475"/>
                  <a:pt x="23468400" y="152944"/>
                </a:cubicBezTo>
                <a:lnTo>
                  <a:pt x="23468400" y="5536800"/>
                </a:lnTo>
                <a:lnTo>
                  <a:pt x="0" y="5536800"/>
                </a:lnTo>
                <a:lnTo>
                  <a:pt x="0" y="152944"/>
                </a:lnTo>
                <a:cubicBezTo>
                  <a:pt x="0" y="68475"/>
                  <a:pt x="68475" y="0"/>
                  <a:pt x="15294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F40E2CF-A7E1-1EEE-7A5C-DBAE93B6B8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2000" y="9093600"/>
            <a:ext cx="5778000" cy="1249586"/>
          </a:xfrm>
          <a:prstGeom prst="rect">
            <a:avLst/>
          </a:prstGeom>
        </p:spPr>
      </p:pic>
      <p:sp>
        <p:nvSpPr>
          <p:cNvPr id="6" name="For further information email:">
            <a:extLst>
              <a:ext uri="{FF2B5EF4-FFF2-40B4-BE49-F238E27FC236}">
                <a16:creationId xmlns:a16="http://schemas.microsoft.com/office/drawing/2014/main" id="{938D369E-3907-F100-D211-914E103A4CD8}"/>
              </a:ext>
            </a:extLst>
          </p:cNvPr>
          <p:cNvSpPr txBox="1"/>
          <p:nvPr userDrawn="1"/>
        </p:nvSpPr>
        <p:spPr>
          <a:xfrm>
            <a:off x="12306622" y="9067906"/>
            <a:ext cx="4770668" cy="508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/>
          <a:p>
            <a:pPr defTabSz="2438338" hangingPunct="0">
              <a:lnSpc>
                <a:spcPct val="110000"/>
              </a:lnSpc>
              <a:spcBef>
                <a:spcPts val="2000"/>
              </a:spcBef>
              <a:defRPr sz="2500" spc="25"/>
            </a:pPr>
            <a:r>
              <a:rPr lang="ca-ES" sz="2500" kern="0" spc="25">
                <a:solidFill>
                  <a:srgbClr val="0F1E14"/>
                </a:solidFill>
                <a:latin typeface="+mj-lt"/>
                <a:sym typeface="Helvetica"/>
              </a:rPr>
              <a:t>Per més informació:</a:t>
            </a:r>
            <a:endParaRPr sz="2500" kern="0" cap="all" spc="-75">
              <a:solidFill>
                <a:srgbClr val="0F1E14"/>
              </a:solidFill>
              <a:latin typeface="+mj-lt"/>
              <a:sym typeface="Helvetic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B658A5-CCEE-FE8B-68AA-FE1E7236FC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69600" y="9651600"/>
            <a:ext cx="317500" cy="228600"/>
          </a:xfrm>
          <a:prstGeom prst="rect">
            <a:avLst/>
          </a:prstGeom>
        </p:spPr>
      </p:pic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A3A87976-E78A-FC69-DC02-CA86A54F4D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841200" y="9511200"/>
            <a:ext cx="4770000" cy="507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2438338" rtl="0" eaLnBrk="1" latinLnBrk="0" hangingPunct="0">
              <a:lnSpc>
                <a:spcPct val="110000"/>
              </a:lnSpc>
              <a:spcBef>
                <a:spcPts val="2000"/>
              </a:spcBef>
              <a:buNone/>
              <a:defRPr lang="en-GB" sz="2500" kern="0" spc="25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  <a:lvl2pPr marL="914343" indent="0">
              <a:buNone/>
              <a:defRPr/>
            </a:lvl2pPr>
          </a:lstStyle>
          <a:p>
            <a:pPr defTabSz="2438338" hangingPunct="0">
              <a:lnSpc>
                <a:spcPct val="110000"/>
              </a:lnSpc>
              <a:spcBef>
                <a:spcPts val="2000"/>
              </a:spcBef>
              <a:defRPr sz="2500" spc="25"/>
            </a:pPr>
            <a:r>
              <a:rPr lang="en-GB" sz="2500" u="sng" kern="0" spc="25" err="1">
                <a:solidFill>
                  <a:srgbClr val="0F1E14"/>
                </a:solidFill>
                <a:latin typeface="+mj-lt"/>
                <a:sym typeface="Helvetica"/>
              </a:rPr>
              <a:t>name@emailaddress.com</a:t>
            </a:r>
            <a:endParaRPr lang="en-GB" sz="2500" u="sng" kern="0" cap="all" spc="-75">
              <a:solidFill>
                <a:srgbClr val="0F1E14"/>
              </a:solidFill>
              <a:latin typeface="+mj-lt"/>
              <a:sym typeface="Helvetica"/>
            </a:endParaRPr>
          </a:p>
        </p:txBody>
      </p:sp>
      <p:pic>
        <p:nvPicPr>
          <p:cNvPr id="2" name="Picture 7">
            <a:extLst>
              <a:ext uri="{FF2B5EF4-FFF2-40B4-BE49-F238E27FC236}">
                <a16:creationId xmlns:a16="http://schemas.microsoft.com/office/drawing/2014/main" id="{9C249EDB-0BB6-5F5D-23E8-B5A35C78E01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369600" y="10719000"/>
            <a:ext cx="3175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130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93C6BAF7-478A-F287-EBFB-B03938F55D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6413" cy="47752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ol 2">
            <a:extLst>
              <a:ext uri="{FF2B5EF4-FFF2-40B4-BE49-F238E27FC236}">
                <a16:creationId xmlns:a16="http://schemas.microsoft.com/office/drawing/2014/main" id="{66F67A5E-A600-35C1-582C-BFA6BF1556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6413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D52F897-DACB-60A8-5E3F-C7DC0EFBC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CE88AC68-D45E-1D72-F1AF-BCAF7D2D0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37E71B7E-04C7-640C-09A4-98ABC7B6B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466742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ol i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B29E677-264F-F5A9-151B-4624E5AF6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28B353CA-BB94-5B57-0831-AD873548C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D18F3EE1-6384-9E56-9ABB-76C8ED1A3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29CDDDE4-A31A-E5C4-2F3A-ABFCA15E7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DC88B56-36FD-E23A-D270-54BBE6230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37297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1EC11B19-030C-A2E1-82A2-39F79E5B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7008EAF-04B5-9058-C55F-2337F6FD11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1E5CFC2-0C4E-2F35-E525-E0871F8727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441200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1pPr>
            <a:lvl2pPr marL="2301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2pPr>
            <a:lvl3pPr marL="4572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6840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  <a:p>
            <a:pPr lvl="4"/>
            <a:r>
              <a:rPr lang="en-GB"/>
              <a:t>Body Level Five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61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pçalera de la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6842A0E-2F7F-2038-C19C-14FFB70DF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29613" cy="5705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2673747-6970-EA2A-C5DF-2BC89452D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5"/>
            <a:ext cx="21029613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D2049FA-E9A4-6036-22E8-FE978998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39326436-AD48-DE5F-E2E3-1693ECAB4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EC1592CA-AB2B-BCEB-6224-127234C0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8895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c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AA3C493-0777-B6A3-6467-092B2D6B7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0C5392A4-E4BE-41BB-87E4-68AF19A281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7813" cy="8702675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32B7478C-4593-86B1-AFF1-C96B6E4D7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66613" y="3651250"/>
            <a:ext cx="10439400" cy="8702675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181F941D-A013-7F9E-D1D4-8ABF24429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438E827C-1784-C403-3E5B-B8481D4D0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FB4EB375-FF55-B98A-2EA3-824270999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598393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AF45838-E96E-04CF-70F9-3AF41C806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29613" cy="2651125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6BC220BA-67B1-FACA-DEF0-84DE10235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Contenidor de contingut 3">
            <a:extLst>
              <a:ext uri="{FF2B5EF4-FFF2-40B4-BE49-F238E27FC236}">
                <a16:creationId xmlns:a16="http://schemas.microsoft.com/office/drawing/2014/main" id="{8A023A9D-73F7-575A-4E6C-2FB97F2A57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69175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Contenidor de text 4">
            <a:extLst>
              <a:ext uri="{FF2B5EF4-FFF2-40B4-BE49-F238E27FC236}">
                <a16:creationId xmlns:a16="http://schemas.microsoft.com/office/drawing/2014/main" id="{E6B7D8AA-2719-C62D-6750-5E546EE5AB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2813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Contenidor de contingut 5">
            <a:extLst>
              <a:ext uri="{FF2B5EF4-FFF2-40B4-BE49-F238E27FC236}">
                <a16:creationId xmlns:a16="http://schemas.microsoft.com/office/drawing/2014/main" id="{209BD78D-7597-F208-EC10-F72BBF760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2813" y="5010150"/>
            <a:ext cx="10366375" cy="7369175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Contenidor de data 6">
            <a:extLst>
              <a:ext uri="{FF2B5EF4-FFF2-40B4-BE49-F238E27FC236}">
                <a16:creationId xmlns:a16="http://schemas.microsoft.com/office/drawing/2014/main" id="{2705E51B-D72D-7D87-E22C-0A243E8D7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8" name="Contenidor de peu de pàgina 7">
            <a:extLst>
              <a:ext uri="{FF2B5EF4-FFF2-40B4-BE49-F238E27FC236}">
                <a16:creationId xmlns:a16="http://schemas.microsoft.com/office/drawing/2014/main" id="{C1E5AB83-1DF9-DF3D-FEFD-28502772F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Contenidor de número de diapositiva 8">
            <a:extLst>
              <a:ext uri="{FF2B5EF4-FFF2-40B4-BE49-F238E27FC236}">
                <a16:creationId xmlns:a16="http://schemas.microsoft.com/office/drawing/2014/main" id="{6A14EBF2-B165-D362-CA8E-0AFBE6363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368793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omés 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6809D83-4F1B-3474-1EE0-0BA07A4F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5DA53F3F-058A-B4E8-7D85-7794B109C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F9645964-A17B-194F-D212-C6C5BA62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2DDB3240-58A0-89B4-EAFC-F8F03ACAA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54605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data 1">
            <a:extLst>
              <a:ext uri="{FF2B5EF4-FFF2-40B4-BE49-F238E27FC236}">
                <a16:creationId xmlns:a16="http://schemas.microsoft.com/office/drawing/2014/main" id="{668F18D7-FCFA-610C-4ED8-D13F5A759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3" name="Contenidor de peu de pàgina 2">
            <a:extLst>
              <a:ext uri="{FF2B5EF4-FFF2-40B4-BE49-F238E27FC236}">
                <a16:creationId xmlns:a16="http://schemas.microsoft.com/office/drawing/2014/main" id="{4F38FA83-74EF-9FEE-22F7-42E2B290D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Contenidor de número de diapositiva 3">
            <a:extLst>
              <a:ext uri="{FF2B5EF4-FFF2-40B4-BE49-F238E27FC236}">
                <a16:creationId xmlns:a16="http://schemas.microsoft.com/office/drawing/2014/main" id="{10CB0CA2-0E43-62C6-2E70-4646E046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855283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ingut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6436FFE-1F10-CDB7-E64F-B777C831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e contingut 2">
            <a:extLst>
              <a:ext uri="{FF2B5EF4-FFF2-40B4-BE49-F238E27FC236}">
                <a16:creationId xmlns:a16="http://schemas.microsoft.com/office/drawing/2014/main" id="{39639ADD-1E8A-4545-6687-09C2CD686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5" y="1974850"/>
            <a:ext cx="12342813" cy="9747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AB0F9A6A-9C4B-31F3-FBAC-CA035461DA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E313871E-F7A2-1945-4692-E63E97B1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6497DDCE-A3CE-9DD2-B2EC-5A5D0689E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26D2741F-B090-B9BB-EB5B-F8F55AD40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81776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tge amb l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0A5A61B3-D5DB-00C1-7657-179A581EA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Contenidor d'imatge 2">
            <a:extLst>
              <a:ext uri="{FF2B5EF4-FFF2-40B4-BE49-F238E27FC236}">
                <a16:creationId xmlns:a16="http://schemas.microsoft.com/office/drawing/2014/main" id="{7A3E380B-86C3-9CA3-1DC9-7848424EF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2813" cy="9747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105D546F-A7A3-E1D1-D67A-0B59A045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3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Contenidor de data 4">
            <a:extLst>
              <a:ext uri="{FF2B5EF4-FFF2-40B4-BE49-F238E27FC236}">
                <a16:creationId xmlns:a16="http://schemas.microsoft.com/office/drawing/2014/main" id="{5BBEA10E-6623-007C-45FC-C21498BA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3EC3C44A-E3D9-C923-4805-E26A8D218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603419B4-AE0A-929D-9D1A-B5CDEAF5B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03111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ol i text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52EAFBDE-2FDD-2347-2770-F5E923004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E03A34F0-C60F-199F-50A1-FC5A2105C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B8CB0AFA-6EC2-A8E8-F3AC-9129060EE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A379ACA5-E77F-07F3-1722-5BC85638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91CE28BC-74BE-9881-9635-84CA3D8E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789349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ol vertical 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vertical 1">
            <a:extLst>
              <a:ext uri="{FF2B5EF4-FFF2-40B4-BE49-F238E27FC236}">
                <a16:creationId xmlns:a16="http://schemas.microsoft.com/office/drawing/2014/main" id="{1E7B9588-992A-3127-D881-9397CB3F7A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6213" cy="11623675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vertical 2">
            <a:extLst>
              <a:ext uri="{FF2B5EF4-FFF2-40B4-BE49-F238E27FC236}">
                <a16:creationId xmlns:a16="http://schemas.microsoft.com/office/drawing/2014/main" id="{59834637-7E57-2B40-771A-7A811D35A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1000" cy="11623675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E452D719-5289-37E1-465E-01FC014D0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B8B019BA-E7EA-AAB0-71C5-B6EE9329A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8D6E4F33-66CD-32E4-184A-A49ABA4BF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7210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1EC11B19-030C-A2E1-82A2-39F79E5B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7008EAF-04B5-9058-C55F-2337F6FD11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1E5CFC2-0C4E-2F35-E525-E0871F8727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1954800"/>
            <a:ext cx="17573425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0"/>
              </a:spcAft>
              <a:buNone/>
              <a:defRPr sz="10000">
                <a:latin typeface="+mj-lt"/>
              </a:defRPr>
            </a:lvl1pPr>
            <a:lvl2pPr marL="14288" indent="0">
              <a:lnSpc>
                <a:spcPct val="8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8000">
                <a:latin typeface="+mj-lt"/>
              </a:defRPr>
            </a:lvl2pPr>
            <a:lvl3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6000">
                <a:latin typeface="+mj-lt"/>
              </a:defRPr>
            </a:lvl3pPr>
            <a:lvl4pPr marL="14288" indent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4BD2EBD-28E9-FD89-BCF6-E1EC5388B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261012" y="1954800"/>
            <a:ext cx="5689402" cy="97272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2400">
                <a:latin typeface="+mj-lt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2400">
                <a:latin typeface="+mn-lt"/>
              </a:defRPr>
            </a:lvl2pPr>
            <a:lvl3pPr marL="216000" indent="-216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  <a:tabLst/>
              <a:defRPr lang="en-GB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8800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Font typeface="System Font Regular"/>
              <a:buChar char="–"/>
              <a:tabLst/>
              <a:defRPr sz="2400">
                <a:latin typeface="+mn-lt"/>
              </a:defRPr>
            </a:lvl4pPr>
            <a:lvl5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280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List Level 1</a:t>
            </a:r>
          </a:p>
          <a:p>
            <a:pPr lvl="3"/>
            <a:r>
              <a:rPr lang="en-GB"/>
              <a:t>List Level 2</a:t>
            </a:r>
          </a:p>
        </p:txBody>
      </p:sp>
    </p:spTree>
    <p:extLst>
      <p:ext uri="{BB962C8B-B14F-4D97-AF65-F5344CB8AC3E}">
        <p14:creationId xmlns:p14="http://schemas.microsoft.com/office/powerpoint/2010/main" val="41095928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1EC11B19-030C-A2E1-82A2-39F79E5B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7008EAF-04B5-9058-C55F-2337F6FD11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1E5CFC2-0C4E-2F35-E525-E0871F8727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2000" y="1954800"/>
            <a:ext cx="7668000" cy="17953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000"/>
              </a:spcAft>
              <a:buNone/>
              <a:defRPr sz="6000">
                <a:latin typeface="+mj-lt"/>
              </a:defRPr>
            </a:lvl1pPr>
            <a:lvl2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marL="0" lv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One</a:t>
            </a:r>
          </a:p>
          <a:p>
            <a:pPr marL="14288" lvl="1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Two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8F237A-9DE3-1789-875E-74FC546D2E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1999" y="3761498"/>
            <a:ext cx="7668000" cy="43566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  <a:defRPr sz="4000">
                <a:latin typeface="+mn-lt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marL="0" lv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One</a:t>
            </a:r>
          </a:p>
          <a:p>
            <a:pPr marL="14288" lvl="1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Two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808E0A18-3091-77D1-F3C6-1610D23C38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62342" y="1954800"/>
            <a:ext cx="7668000" cy="17953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000"/>
              </a:spcAft>
              <a:buNone/>
              <a:defRPr sz="6000">
                <a:latin typeface="+mj-lt"/>
              </a:defRPr>
            </a:lvl1pPr>
            <a:lvl2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marL="0" lv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One</a:t>
            </a:r>
          </a:p>
          <a:p>
            <a:pPr marL="14288" lvl="1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Two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02383D7-791A-A76F-8F0C-2BBB090E7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62341" y="3761498"/>
            <a:ext cx="7668000" cy="43566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  <a:defRPr sz="4000">
                <a:latin typeface="+mn-lt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marL="0" lv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One</a:t>
            </a:r>
          </a:p>
          <a:p>
            <a:pPr marL="14288" lvl="1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Two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B75CF044-6089-3585-2D40-D3B9A12CC3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281025" y="1954800"/>
            <a:ext cx="7668000" cy="17953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5000"/>
              </a:lnSpc>
              <a:spcBef>
                <a:spcPts val="0"/>
              </a:spcBef>
              <a:spcAft>
                <a:spcPts val="2000"/>
              </a:spcAft>
              <a:buNone/>
              <a:defRPr sz="6000">
                <a:latin typeface="+mj-lt"/>
              </a:defRPr>
            </a:lvl1pPr>
            <a:lvl2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400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marL="0" lv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One</a:t>
            </a:r>
          </a:p>
          <a:p>
            <a:pPr marL="14288" lvl="1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Two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BD46050-2201-D92B-9331-5904BEE1E00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81024" y="3761498"/>
            <a:ext cx="7668000" cy="435664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  <a:defRPr sz="4000">
                <a:latin typeface="+mn-lt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lang="en-GB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marL="0" lv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One</a:t>
            </a:r>
          </a:p>
          <a:p>
            <a:pPr marL="14288" lvl="1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Body Level Two</a:t>
            </a:r>
          </a:p>
        </p:txBody>
      </p:sp>
    </p:spTree>
    <p:extLst>
      <p:ext uri="{BB962C8B-B14F-4D97-AF65-F5344CB8AC3E}">
        <p14:creationId xmlns:p14="http://schemas.microsoft.com/office/powerpoint/2010/main" val="1059980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Only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1EC11B19-030C-A2E1-82A2-39F79E5B30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67008EAF-04B5-9058-C55F-2337F6FD11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91E5CFC2-0C4E-2F35-E525-E0871F8727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1954800"/>
            <a:ext cx="11629825" cy="2898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2000"/>
              </a:spcAft>
              <a:buNone/>
              <a:defRPr sz="8000">
                <a:latin typeface="+mj-lt"/>
              </a:defRPr>
            </a:lvl1pPr>
            <a:lvl2pPr marL="14288" indent="0">
              <a:lnSpc>
                <a:spcPct val="85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6000">
                <a:latin typeface="+mj-lt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178F237A-9DE3-1789-875E-74FC546D2E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400" y="5149278"/>
            <a:ext cx="11615424" cy="36779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  <a:defRPr lang="en-GB" sz="60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n-lt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504000" indent="-50400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Char char="•"/>
              <a:tabLst/>
              <a:defRPr sz="6000" b="0">
                <a:latin typeface="+mn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4"/>
            <a:r>
              <a:rPr lang="en-GB"/>
              <a:t>Body Level Four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EA59055-CD27-4485-64AA-0ACC55B95DF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322490" y="1954800"/>
            <a:ext cx="11629825" cy="28982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2000"/>
              </a:spcAft>
              <a:buNone/>
              <a:defRPr sz="8000">
                <a:latin typeface="+mj-lt"/>
              </a:defRPr>
            </a:lvl1pPr>
            <a:lvl2pPr marL="14288" indent="0">
              <a:lnSpc>
                <a:spcPct val="85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6000">
                <a:latin typeface="+mj-lt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D007A2F-AB4D-1ED8-1EC8-35966C09488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336891" y="5149278"/>
            <a:ext cx="11615424" cy="25442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  <a:defRPr sz="6000">
                <a:latin typeface="+mn-lt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n-lt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3200">
                <a:latin typeface="+mn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lvl="0"/>
            <a:r>
              <a:rPr lang="en-GB"/>
              <a:t>Body Level One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</p:txBody>
      </p:sp>
    </p:spTree>
    <p:extLst>
      <p:ext uri="{BB962C8B-B14F-4D97-AF65-F5344CB8AC3E}">
        <p14:creationId xmlns:p14="http://schemas.microsoft.com/office/powerpoint/2010/main" val="20665877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36949118-38C0-E73D-A60B-837AD33AEABF}"/>
              </a:ext>
            </a:extLst>
          </p:cNvPr>
          <p:cNvSpPr/>
          <p:nvPr userDrawn="1"/>
        </p:nvSpPr>
        <p:spPr>
          <a:xfrm>
            <a:off x="432000" y="7722096"/>
            <a:ext cx="17573425" cy="5993904"/>
          </a:xfrm>
          <a:custGeom>
            <a:avLst/>
            <a:gdLst>
              <a:gd name="connsiteX0" fmla="*/ 210224 w 15592225"/>
              <a:gd name="connsiteY0" fmla="*/ 0 h 5993904"/>
              <a:gd name="connsiteX1" fmla="*/ 15382001 w 15592225"/>
              <a:gd name="connsiteY1" fmla="*/ 0 h 5993904"/>
              <a:gd name="connsiteX2" fmla="*/ 15592225 w 15592225"/>
              <a:gd name="connsiteY2" fmla="*/ 210224 h 5993904"/>
              <a:gd name="connsiteX3" fmla="*/ 15592225 w 15592225"/>
              <a:gd name="connsiteY3" fmla="*/ 5993904 h 5993904"/>
              <a:gd name="connsiteX4" fmla="*/ 0 w 15592225"/>
              <a:gd name="connsiteY4" fmla="*/ 5993904 h 5993904"/>
              <a:gd name="connsiteX5" fmla="*/ 0 w 15592225"/>
              <a:gd name="connsiteY5" fmla="*/ 210224 h 5993904"/>
              <a:gd name="connsiteX6" fmla="*/ 210224 w 15592225"/>
              <a:gd name="connsiteY6" fmla="*/ 0 h 5993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592225" h="5993904">
                <a:moveTo>
                  <a:pt x="210224" y="0"/>
                </a:moveTo>
                <a:lnTo>
                  <a:pt x="15382001" y="0"/>
                </a:lnTo>
                <a:cubicBezTo>
                  <a:pt x="15498105" y="0"/>
                  <a:pt x="15592225" y="94120"/>
                  <a:pt x="15592225" y="210224"/>
                </a:cubicBezTo>
                <a:lnTo>
                  <a:pt x="15592225" y="5993904"/>
                </a:lnTo>
                <a:lnTo>
                  <a:pt x="0" y="5993904"/>
                </a:lnTo>
                <a:lnTo>
                  <a:pt x="0" y="210224"/>
                </a:lnTo>
                <a:cubicBezTo>
                  <a:pt x="0" y="94120"/>
                  <a:pt x="94120" y="0"/>
                  <a:pt x="210224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wrap="square" lIns="50800" tIns="50800" rIns="50800" bIns="50800" rtlCol="0" anchor="ctr">
            <a:noAutofit/>
          </a:bodyPr>
          <a:lstStyle/>
          <a:p>
            <a:pPr algn="ctr" defTabSz="825500">
              <a:spcBef>
                <a:spcPts val="0"/>
              </a:spcBef>
            </a:pPr>
            <a:endParaRPr lang="en-US" spc="0">
              <a:solidFill>
                <a:srgbClr val="EEE4D2"/>
              </a:solidFill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7743DD81-95BC-31E4-BD13-6EA5177C2BA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1500" y="8586192"/>
            <a:ext cx="15934424" cy="53645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0"/>
              </a:spcAft>
              <a:buNone/>
              <a:defRPr sz="10000">
                <a:solidFill>
                  <a:schemeClr val="bg1"/>
                </a:solidFill>
                <a:latin typeface="+mn-lt"/>
              </a:defRPr>
            </a:lvl1pPr>
            <a:lvl2pPr marL="14288" indent="0">
              <a:lnSpc>
                <a:spcPct val="8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8000">
                <a:solidFill>
                  <a:schemeClr val="bg1"/>
                </a:solidFill>
                <a:latin typeface="+mj-lt"/>
              </a:defRPr>
            </a:lvl2pPr>
            <a:lvl3pPr marL="14288" indent="0">
              <a:lnSpc>
                <a:spcPct val="9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6000">
                <a:solidFill>
                  <a:schemeClr val="bg1"/>
                </a:solidFill>
                <a:latin typeface="+mj-lt"/>
              </a:defRPr>
            </a:lvl3pPr>
            <a:lvl4pPr marL="14288" indent="0">
              <a:lnSpc>
                <a:spcPct val="95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lvl="0"/>
            <a:r>
              <a:rPr lang="en-GB"/>
              <a:t>Big statement goes here</a:t>
            </a:r>
          </a:p>
          <a:p>
            <a:pPr lvl="1"/>
            <a:r>
              <a:rPr lang="en-GB"/>
              <a:t>Body Level Two</a:t>
            </a:r>
          </a:p>
          <a:p>
            <a:pPr lvl="2"/>
            <a:r>
              <a:rPr lang="en-GB"/>
              <a:t>Body Level Three</a:t>
            </a:r>
          </a:p>
          <a:p>
            <a:pPr lvl="3"/>
            <a:r>
              <a:rPr lang="en-GB"/>
              <a:t>Body Level Four</a:t>
            </a:r>
          </a:p>
        </p:txBody>
      </p:sp>
    </p:spTree>
    <p:extLst>
      <p:ext uri="{BB962C8B-B14F-4D97-AF65-F5344CB8AC3E}">
        <p14:creationId xmlns:p14="http://schemas.microsoft.com/office/powerpoint/2010/main" val="11662963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eaker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4FA47469-1404-953E-2213-F0E1DD38E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400" y="12841200"/>
            <a:ext cx="439385" cy="428400"/>
          </a:xfrm>
          <a:prstGeom prst="rect">
            <a:avLst/>
          </a:prstGeom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57FFA5B1-AE0A-9C77-A7F9-62BBB86B51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1999" y="1954800"/>
            <a:ext cx="17573425" cy="972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6000"/>
              </a:spcAft>
              <a:buNone/>
              <a:defRPr sz="10000">
                <a:latin typeface="+mj-lt"/>
              </a:defRPr>
            </a:lvl1pPr>
            <a:lvl2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8000">
                <a:latin typeface="+mj-lt"/>
              </a:defRPr>
            </a:lvl2pPr>
            <a:lvl3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6000">
                <a:latin typeface="+mj-lt"/>
              </a:defRPr>
            </a:lvl3pPr>
            <a:lvl4pPr marL="14288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tabLst/>
              <a:defRPr sz="4000">
                <a:latin typeface="+mj-lt"/>
              </a:defRPr>
            </a:lvl4pPr>
            <a:lvl5pPr marL="914400" indent="0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None/>
              <a:defRPr sz="3200">
                <a:latin typeface="+mj-lt"/>
              </a:defRPr>
            </a:lvl5pPr>
          </a:lstStyle>
          <a:p>
            <a:pPr lvl="0"/>
            <a:r>
              <a:rPr lang="en-GB"/>
              <a:t>Large text goes here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946EDC6-2B47-7CF5-5701-335128033B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0" y="432000"/>
            <a:ext cx="7441200" cy="14364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 defTabSz="182868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0"/>
              </a:spcAft>
              <a:buNone/>
              <a:defRPr lang="en-GB" sz="4000" kern="1200" dirty="0" smtClean="0">
                <a:solidFill>
                  <a:srgbClr val="0F1E14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871110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4">
            <a:extLst>
              <a:ext uri="{FF2B5EF4-FFF2-40B4-BE49-F238E27FC236}">
                <a16:creationId xmlns:a16="http://schemas.microsoft.com/office/drawing/2014/main" id="{30976C6B-4889-028F-CE83-2405EA46E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6" y="730250"/>
            <a:ext cx="21029613" cy="55752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B4E0C12-B8D6-8E59-D3D2-ECB15C639D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925" y="2506662"/>
            <a:ext cx="12349373" cy="87026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marL="230188" lvl="1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Second level</a:t>
            </a:r>
          </a:p>
          <a:p>
            <a:pPr marL="457200" lvl="2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Third level</a:t>
            </a:r>
          </a:p>
          <a:p>
            <a:pPr marL="684000" lvl="3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Fourth level</a:t>
            </a:r>
          </a:p>
          <a:p>
            <a:pPr marL="914400" lvl="4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</a:pPr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87" r:id="rId2"/>
    <p:sldLayoutId id="2147483746" r:id="rId3"/>
    <p:sldLayoutId id="2147483747" r:id="rId4"/>
    <p:sldLayoutId id="2147483782" r:id="rId5"/>
    <p:sldLayoutId id="2147483785" r:id="rId6"/>
    <p:sldLayoutId id="2147483786" r:id="rId7"/>
    <p:sldLayoutId id="2147483780" r:id="rId8"/>
    <p:sldLayoutId id="2147483788" r:id="rId9"/>
    <p:sldLayoutId id="2147483784" r:id="rId10"/>
    <p:sldLayoutId id="2147483750" r:id="rId11"/>
    <p:sldLayoutId id="2147483783" r:id="rId12"/>
    <p:sldLayoutId id="2147483768" r:id="rId13"/>
    <p:sldLayoutId id="2147483751" r:id="rId14"/>
    <p:sldLayoutId id="2147483752" r:id="rId15"/>
    <p:sldLayoutId id="2147483753" r:id="rId16"/>
    <p:sldLayoutId id="2147483754" r:id="rId17"/>
    <p:sldLayoutId id="2147483770" r:id="rId18"/>
    <p:sldLayoutId id="2147483755" r:id="rId19"/>
    <p:sldLayoutId id="2147483756" r:id="rId20"/>
    <p:sldLayoutId id="2147483707" r:id="rId21"/>
    <p:sldLayoutId id="2147483757" r:id="rId22"/>
    <p:sldLayoutId id="2147483758" r:id="rId23"/>
    <p:sldLayoutId id="2147483759" r:id="rId24"/>
    <p:sldLayoutId id="2147483760" r:id="rId25"/>
    <p:sldLayoutId id="2147483763" r:id="rId26"/>
    <p:sldLayoutId id="2147483764" r:id="rId27"/>
    <p:sldLayoutId id="2147483765" r:id="rId28"/>
    <p:sldLayoutId id="2147483766" r:id="rId29"/>
    <p:sldLayoutId id="2147483761" r:id="rId30"/>
    <p:sldLayoutId id="2147483776" r:id="rId31"/>
    <p:sldLayoutId id="2147483777" r:id="rId32"/>
    <p:sldLayoutId id="2147483762" r:id="rId33"/>
    <p:sldLayoutId id="2147483778" r:id="rId34"/>
    <p:sldLayoutId id="2147483779" r:id="rId35"/>
    <p:sldLayoutId id="2147483767" r:id="rId36"/>
    <p:sldLayoutId id="2147483769" r:id="rId37"/>
  </p:sldLayoutIdLst>
  <p:txStyles>
    <p:titleStyle>
      <a:lvl1pPr marL="0" indent="0" algn="l" defTabSz="1828686" rtl="0" eaLnBrk="1" latinLnBrk="0" hangingPunct="1">
        <a:lnSpc>
          <a:spcPct val="90000"/>
        </a:lnSpc>
        <a:spcBef>
          <a:spcPts val="0"/>
        </a:spcBef>
        <a:spcAft>
          <a:spcPts val="5000"/>
        </a:spcAft>
        <a:buFont typeface="Arial" panose="020B0604020202020204" pitchFamily="34" charset="0"/>
        <a:buNone/>
        <a:defRPr lang="en-US" sz="4000" kern="1200" dirty="0" smtClean="0">
          <a:solidFill>
            <a:srgbClr val="0F1E14"/>
          </a:solidFill>
          <a:latin typeface="+mj-lt"/>
          <a:ea typeface="+mn-ea"/>
          <a:cs typeface="+mn-cs"/>
        </a:defRPr>
      </a:lvl1pPr>
    </p:titleStyle>
    <p:bodyStyle>
      <a:lvl1pPr marL="0" indent="0" algn="l" defTabSz="1828686" rtl="0" eaLnBrk="1" latinLnBrk="0" hangingPunct="1">
        <a:lnSpc>
          <a:spcPct val="100000"/>
        </a:lnSpc>
        <a:spcBef>
          <a:spcPts val="0"/>
        </a:spcBef>
        <a:spcAft>
          <a:spcPts val="2000"/>
        </a:spcAft>
        <a:buFont typeface="Arial" panose="020B0604020202020204" pitchFamily="34" charset="0"/>
        <a:buNone/>
        <a:defRPr lang="en-GB" sz="32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1371514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32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2285857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32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3200200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4114543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5028886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229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571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914" indent="-457171" algn="l" defTabSz="182868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43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86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29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71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14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057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00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743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userDrawn="1">
          <p15:clr>
            <a:srgbClr val="F26B43"/>
          </p15:clr>
        </p15:guide>
        <p15:guide id="2" pos="15359" userDrawn="1">
          <p15:clr>
            <a:srgbClr val="F26B43"/>
          </p15:clr>
        </p15:guide>
        <p15:guide id="3" pos="272" userDrawn="1">
          <p15:clr>
            <a:srgbClr val="F26B43"/>
          </p15:clr>
        </p15:guide>
        <p15:guide id="4" pos="1359" userDrawn="1">
          <p15:clr>
            <a:srgbClr val="F26B43"/>
          </p15:clr>
        </p15:guide>
        <p15:guide id="5" pos="1520" userDrawn="1">
          <p15:clr>
            <a:srgbClr val="F26B43"/>
          </p15:clr>
        </p15:guide>
        <p15:guide id="6" pos="2607" userDrawn="1">
          <p15:clr>
            <a:srgbClr val="F26B43"/>
          </p15:clr>
        </p15:guide>
        <p15:guide id="7" pos="2768" userDrawn="1">
          <p15:clr>
            <a:srgbClr val="F26B43"/>
          </p15:clr>
        </p15:guide>
        <p15:guide id="8" pos="3855" userDrawn="1">
          <p15:clr>
            <a:srgbClr val="F26B43"/>
          </p15:clr>
        </p15:guide>
        <p15:guide id="9" pos="4016" userDrawn="1">
          <p15:clr>
            <a:srgbClr val="F26B43"/>
          </p15:clr>
        </p15:guide>
        <p15:guide id="10" pos="5103" userDrawn="1">
          <p15:clr>
            <a:srgbClr val="F26B43"/>
          </p15:clr>
        </p15:guide>
        <p15:guide id="11" pos="5264" userDrawn="1">
          <p15:clr>
            <a:srgbClr val="F26B43"/>
          </p15:clr>
        </p15:guide>
        <p15:guide id="12" pos="6351" userDrawn="1">
          <p15:clr>
            <a:srgbClr val="F26B43"/>
          </p15:clr>
        </p15:guide>
        <p15:guide id="13" pos="6512" userDrawn="1">
          <p15:clr>
            <a:srgbClr val="F26B43"/>
          </p15:clr>
        </p15:guide>
        <p15:guide id="14" pos="7598" userDrawn="1">
          <p15:clr>
            <a:srgbClr val="F26B43"/>
          </p15:clr>
        </p15:guide>
        <p15:guide id="15" pos="7760" userDrawn="1">
          <p15:clr>
            <a:srgbClr val="F26B43"/>
          </p15:clr>
        </p15:guide>
        <p15:guide id="16" pos="8846" userDrawn="1">
          <p15:clr>
            <a:srgbClr val="F26B43"/>
          </p15:clr>
        </p15:guide>
        <p15:guide id="17" pos="9007" userDrawn="1">
          <p15:clr>
            <a:srgbClr val="F26B43"/>
          </p15:clr>
        </p15:guide>
        <p15:guide id="18" pos="10094" userDrawn="1">
          <p15:clr>
            <a:srgbClr val="F26B43"/>
          </p15:clr>
        </p15:guide>
        <p15:guide id="19" pos="10255" userDrawn="1">
          <p15:clr>
            <a:srgbClr val="F26B43"/>
          </p15:clr>
        </p15:guide>
        <p15:guide id="20" pos="11342" userDrawn="1">
          <p15:clr>
            <a:srgbClr val="F26B43"/>
          </p15:clr>
        </p15:guide>
        <p15:guide id="21" pos="11503" userDrawn="1">
          <p15:clr>
            <a:srgbClr val="F26B43"/>
          </p15:clr>
        </p15:guide>
        <p15:guide id="22" pos="12590" userDrawn="1">
          <p15:clr>
            <a:srgbClr val="F26B43"/>
          </p15:clr>
        </p15:guide>
        <p15:guide id="23" pos="12751" userDrawn="1">
          <p15:clr>
            <a:srgbClr val="F26B43"/>
          </p15:clr>
        </p15:guide>
        <p15:guide id="24" pos="13838" userDrawn="1">
          <p15:clr>
            <a:srgbClr val="F26B43"/>
          </p15:clr>
        </p15:guide>
        <p15:guide id="25" pos="13999" userDrawn="1">
          <p15:clr>
            <a:srgbClr val="F26B43"/>
          </p15:clr>
        </p15:guide>
        <p15:guide id="26" pos="15086" userDrawn="1">
          <p15:clr>
            <a:srgbClr val="F26B43"/>
          </p15:clr>
        </p15:guide>
        <p15:guide id="27" orient="horz" userDrawn="1">
          <p15:clr>
            <a:srgbClr val="F26B43"/>
          </p15:clr>
        </p15:guide>
        <p15:guide id="28" orient="horz" pos="8640" userDrawn="1">
          <p15:clr>
            <a:srgbClr val="F26B43"/>
          </p15:clr>
        </p15:guide>
        <p15:guide id="29" orient="horz" pos="272" userDrawn="1">
          <p15:clr>
            <a:srgbClr val="F26B43"/>
          </p15:clr>
        </p15:guide>
        <p15:guide id="30" orient="horz" pos="836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F939CEC-57AA-1BAE-65E2-DEE871FF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29613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39D5E58-9AF9-E3F5-3FC2-D161E8FB5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29613" cy="8702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Contenidor de data 3">
            <a:extLst>
              <a:ext uri="{FF2B5EF4-FFF2-40B4-BE49-F238E27FC236}">
                <a16:creationId xmlns:a16="http://schemas.microsoft.com/office/drawing/2014/main" id="{1169E7BC-3F30-1261-B3D7-39B6177C0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FA0749-8F50-422D-A07E-1E39D1322B5D}" type="datetimeFigureOut">
              <a:rPr lang="ca-ES" smtClean="0"/>
              <a:t>22/5/2024</a:t>
            </a:fld>
            <a:endParaRPr lang="ca-ES"/>
          </a:p>
        </p:txBody>
      </p:sp>
      <p:sp>
        <p:nvSpPr>
          <p:cNvPr id="5" name="Contenidor de peu de pàgina 4">
            <a:extLst>
              <a:ext uri="{FF2B5EF4-FFF2-40B4-BE49-F238E27FC236}">
                <a16:creationId xmlns:a16="http://schemas.microsoft.com/office/drawing/2014/main" id="{718A582E-E17E-F4E5-76D5-3B1627F75D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0"/>
            <a:ext cx="822801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Contenidor de número de diapositiva 5">
            <a:extLst>
              <a:ext uri="{FF2B5EF4-FFF2-40B4-BE49-F238E27FC236}">
                <a16:creationId xmlns:a16="http://schemas.microsoft.com/office/drawing/2014/main" id="{C2C51313-7DFE-5A57-DC0A-D35A6BAF9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19613" y="12712700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9DB86D-4AC6-46BF-A1A2-663D27A6FDBE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8791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55DE1C-4487-638D-7CE7-BB0A232C9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46400"/>
            <a:ext cx="11620800" cy="6301212"/>
          </a:xfrm>
        </p:spPr>
        <p:txBody>
          <a:bodyPr/>
          <a:lstStyle/>
          <a:p>
            <a:r>
              <a:rPr kumimoji="0" lang="es-E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Pla de </a:t>
            </a:r>
            <a:r>
              <a:rPr kumimoji="0" lang="es-E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Millora</a:t>
            </a:r>
            <a:r>
              <a:rPr kumimoji="0" lang="es-E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 de la </a:t>
            </a:r>
            <a:r>
              <a:rPr kumimoji="0" lang="es-ES" sz="10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Qualitat</a:t>
            </a:r>
            <a:r>
              <a:rPr kumimoji="0" lang="es-E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 acústica de Viladecans</a:t>
            </a:r>
            <a:br>
              <a:rPr kumimoji="0" lang="es-E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</a:br>
            <a:br>
              <a:rPr kumimoji="0" lang="es-E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</a:b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Identificació</a:t>
            </a:r>
            <a:r>
              <a:rPr kumimoji="0" lang="es-ES" sz="8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 </a:t>
            </a:r>
            <a:r>
              <a:rPr kumimoji="0" lang="es-E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 Semibold"/>
                <a:ea typeface="+mn-ea"/>
                <a:cs typeface="+mn-cs"/>
              </a:rPr>
              <a:t>d’accions</a:t>
            </a:r>
            <a:endParaRPr lang="ca-ES" sz="8000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BBCD55F1-2D3D-D8CB-3CFC-70AE9B1498A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996" r="159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2C21428-4C3F-BEAD-48FB-FA1B28FAA7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2000" y="7670989"/>
            <a:ext cx="7706160" cy="830997"/>
          </a:xfrm>
        </p:spPr>
        <p:txBody>
          <a:bodyPr/>
          <a:lstStyle/>
          <a:p>
            <a:r>
              <a:rPr lang="es-ES" sz="5400" dirty="0" err="1"/>
              <a:t>Maig</a:t>
            </a:r>
            <a:r>
              <a:rPr lang="es-ES" sz="5400" dirty="0"/>
              <a:t> 2024</a:t>
            </a:r>
            <a:endParaRPr lang="ca-ES" sz="54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149B145-9425-87E0-A62A-84112B69B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171" y="11521440"/>
            <a:ext cx="6891029" cy="176117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246633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D33FE2-2ECE-F9D5-791F-B218B3533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6273" y="385010"/>
            <a:ext cx="7053915" cy="1112589"/>
          </a:xfrm>
        </p:spPr>
        <p:txBody>
          <a:bodyPr wrap="square">
            <a:normAutofit/>
          </a:bodyPr>
          <a:lstStyle/>
          <a:p>
            <a:r>
              <a:rPr lang="ca-ES" sz="6000" dirty="0"/>
              <a:t>Introducció i context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78980DCB-5ECF-3074-8294-B3BCDE6BA4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000" y="1497600"/>
            <a:ext cx="22812048" cy="97272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4400" dirty="0"/>
              <a:t>Viladecans es troba en fase d’elaboració del Pla de qualitat acústica fase 4, pel període 2024-2029.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4400" dirty="0"/>
              <a:t>Forma part de l’Aglomeració del Baix Llobregat II (juntament amb Gavà i St. Boi) i algunes de les accions del Pla d’acció són compartides per tots tres municipis.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4400" dirty="0"/>
              <a:t>Es disposa del MES (Mapa Estratègic de Soroll) actualitzat, que informa dels nivells d’immissió sonora de les diferents àrees del municipi.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4400" dirty="0"/>
              <a:t>La present sessió té per objectiu:</a:t>
            </a:r>
          </a:p>
          <a:p>
            <a:pPr marL="1485900" lvl="4" indent="-571500">
              <a:buFont typeface="Wingdings" panose="05000000000000000000" pitchFamily="2" charset="2"/>
              <a:buChar char="Ø"/>
            </a:pPr>
            <a:r>
              <a:rPr lang="ca-ES" sz="4400" dirty="0"/>
              <a:t>Presentar l’estructura del Pla</a:t>
            </a:r>
          </a:p>
          <a:p>
            <a:pPr marL="1485900" lvl="4" indent="-571500">
              <a:buFont typeface="Wingdings" panose="05000000000000000000" pitchFamily="2" charset="2"/>
              <a:buChar char="Ø"/>
            </a:pPr>
            <a:r>
              <a:rPr lang="ca-ES" sz="4400" dirty="0"/>
              <a:t>Presentar les zones de conflicte (superacions DIA i NIT)</a:t>
            </a:r>
          </a:p>
          <a:p>
            <a:pPr marL="1485900" lvl="4" indent="-571500">
              <a:buFont typeface="Wingdings" panose="05000000000000000000" pitchFamily="2" charset="2"/>
              <a:buChar char="Ø"/>
            </a:pPr>
            <a:r>
              <a:rPr lang="ca-ES" sz="4400" dirty="0"/>
              <a:t>Presentar les zones tranquil·les (DIA i NIT)</a:t>
            </a:r>
          </a:p>
          <a:p>
            <a:pPr marL="1485900" lvl="4" indent="-571500">
              <a:buFont typeface="Wingdings" panose="05000000000000000000" pitchFamily="2" charset="2"/>
              <a:buChar char="Ø"/>
            </a:pPr>
            <a:r>
              <a:rPr lang="ca-ES" sz="4400" dirty="0"/>
              <a:t>Treballar en les accions prioritàries del Pla</a:t>
            </a:r>
            <a:endParaRPr lang="es-ES" sz="4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003689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D33FE2-2ECE-F9D5-791F-B218B3533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432000"/>
            <a:ext cx="7441200" cy="1436400"/>
          </a:xfrm>
        </p:spPr>
        <p:txBody>
          <a:bodyPr wrap="square">
            <a:normAutofit/>
          </a:bodyPr>
          <a:lstStyle/>
          <a:p>
            <a:r>
              <a:rPr lang="ca-ES" sz="6000" dirty="0"/>
              <a:t>Estructura del Pla</a:t>
            </a:r>
          </a:p>
        </p:txBody>
      </p:sp>
      <p:pic>
        <p:nvPicPr>
          <p:cNvPr id="7" name="Imatge 6">
            <a:extLst>
              <a:ext uri="{FF2B5EF4-FFF2-40B4-BE49-F238E27FC236}">
                <a16:creationId xmlns:a16="http://schemas.microsoft.com/office/drawing/2014/main" id="{C94AA958-B7C3-63B9-9A7B-C63031E02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823297"/>
            <a:ext cx="11761447" cy="8940359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0B45BF31-584F-4A85-72CD-56A47D71D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6327" y="1831824"/>
            <a:ext cx="11626615" cy="901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321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 descr="Imatge que conté text, mapa, Atles, diagrama&#10;&#10;Descripció generada automàticament">
            <a:extLst>
              <a:ext uri="{FF2B5EF4-FFF2-40B4-BE49-F238E27FC236}">
                <a16:creationId xmlns:a16="http://schemas.microsoft.com/office/drawing/2014/main" id="{EE5CADB4-6EAE-0E3F-FD2A-832962C08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56" b="27223"/>
          <a:stretch/>
        </p:blipFill>
        <p:spPr>
          <a:xfrm>
            <a:off x="10612927" y="632923"/>
            <a:ext cx="12628073" cy="6185477"/>
          </a:xfrm>
          <a:prstGeom prst="roundRect">
            <a:avLst>
              <a:gd name="adj" fmla="val 1722"/>
            </a:avLst>
          </a:prstGeom>
          <a:noFill/>
          <a:ln>
            <a:noFill/>
          </a:ln>
        </p:spPr>
      </p:pic>
      <p:pic>
        <p:nvPicPr>
          <p:cNvPr id="7" name="Imatge 6" descr="Imatge que conté text, mapa, Atles, diagrama&#10;&#10;Descripció generada automàticament">
            <a:extLst>
              <a:ext uri="{FF2B5EF4-FFF2-40B4-BE49-F238E27FC236}">
                <a16:creationId xmlns:a16="http://schemas.microsoft.com/office/drawing/2014/main" id="{A34E9979-C1B8-E219-8C35-1573BEB829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062" b="25816"/>
          <a:stretch/>
        </p:blipFill>
        <p:spPr>
          <a:xfrm>
            <a:off x="10612924" y="6941979"/>
            <a:ext cx="12628076" cy="6185478"/>
          </a:xfrm>
          <a:prstGeom prst="roundRect">
            <a:avLst>
              <a:gd name="adj" fmla="val 1722"/>
            </a:avLst>
          </a:prstGeom>
          <a:noFill/>
          <a:ln>
            <a:noFill/>
          </a:ln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D33FE2-2ECE-F9D5-791F-B218B3533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431999"/>
            <a:ext cx="9997184" cy="1708959"/>
          </a:xfrm>
        </p:spPr>
        <p:txBody>
          <a:bodyPr wrap="square">
            <a:noAutofit/>
          </a:bodyPr>
          <a:lstStyle/>
          <a:p>
            <a:r>
              <a:rPr lang="ca-ES" sz="6000" dirty="0"/>
              <a:t>Mapes de superacions diürnes i nocturnes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78980DCB-5ECF-3074-8294-B3BCDE6BA4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652" y="2938199"/>
            <a:ext cx="10111532" cy="9727200"/>
          </a:xfrm>
        </p:spPr>
        <p:txBody>
          <a:bodyPr>
            <a:normAutofit fontScale="92500" lnSpcReduction="20000"/>
          </a:bodyPr>
          <a:lstStyle/>
          <a:p>
            <a:r>
              <a:rPr lang="ca-ES" dirty="0"/>
              <a:t>Els mapes mostren les superacions dels llindars establerts al mapa de capacitat acústica (MCA) durant les hores </a:t>
            </a:r>
            <a:r>
              <a:rPr lang="ca-ES" b="1" dirty="0"/>
              <a:t>diürnes i nocturnes.</a:t>
            </a:r>
          </a:p>
          <a:p>
            <a:endParaRPr lang="ca-ES" b="1" dirty="0"/>
          </a:p>
          <a:p>
            <a:r>
              <a:rPr lang="ca-ES" b="1" dirty="0"/>
              <a:t>Superacions diürnes: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C-245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 del Llevat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 Marià </a:t>
            </a:r>
            <a:r>
              <a:rPr lang="ca-ES" dirty="0" err="1"/>
              <a:t>Sanjuan</a:t>
            </a:r>
            <a:r>
              <a:rPr lang="ca-ES" dirty="0"/>
              <a:t> </a:t>
            </a:r>
            <a:r>
              <a:rPr lang="ca-ES" dirty="0" err="1"/>
              <a:t>Cuchí</a:t>
            </a:r>
            <a:endParaRPr lang="ca-ES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C/Josep Tarradellas (tocant C-245)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 de la Tecnologia</a:t>
            </a:r>
          </a:p>
          <a:p>
            <a:endParaRPr lang="es-ES" dirty="0"/>
          </a:p>
          <a:p>
            <a:r>
              <a:rPr lang="ca-ES" b="1" dirty="0"/>
              <a:t>Superacions nocturnes: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C-245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 del Llevat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 Marià </a:t>
            </a:r>
            <a:r>
              <a:rPr lang="ca-ES" dirty="0" err="1"/>
              <a:t>Sanjuan</a:t>
            </a:r>
            <a:r>
              <a:rPr lang="ca-ES" dirty="0"/>
              <a:t> </a:t>
            </a:r>
            <a:r>
              <a:rPr lang="ca-ES" dirty="0" err="1"/>
              <a:t>Cuchí</a:t>
            </a:r>
            <a:endParaRPr lang="ca-ES" dirty="0"/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C/Josep Tarradellas + Prat de la Riba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C/ de la Tecnologia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Ctra. de la Vila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dirty="0"/>
              <a:t>Av. Segle XXI</a:t>
            </a:r>
          </a:p>
          <a:p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a-ES" dirty="0"/>
          </a:p>
        </p:txBody>
      </p:sp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AA83A1AA-4EE4-DF58-A61D-F94A4F413162}"/>
              </a:ext>
            </a:extLst>
          </p:cNvPr>
          <p:cNvSpPr txBox="1">
            <a:spLocks/>
          </p:cNvSpPr>
          <p:nvPr/>
        </p:nvSpPr>
        <p:spPr>
          <a:xfrm>
            <a:off x="10744416" y="753840"/>
            <a:ext cx="3447072" cy="65433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ca-ES"/>
              <a:t>Superacions DIA</a:t>
            </a:r>
            <a:endParaRPr lang="es-ES"/>
          </a:p>
        </p:txBody>
      </p:sp>
      <p:sp>
        <p:nvSpPr>
          <p:cNvPr id="5" name="Marcador de texto 8">
            <a:extLst>
              <a:ext uri="{FF2B5EF4-FFF2-40B4-BE49-F238E27FC236}">
                <a16:creationId xmlns:a16="http://schemas.microsoft.com/office/drawing/2014/main" id="{35B55E60-AD15-2617-F18C-B18734C9FCAE}"/>
              </a:ext>
            </a:extLst>
          </p:cNvPr>
          <p:cNvSpPr txBox="1">
            <a:spLocks/>
          </p:cNvSpPr>
          <p:nvPr/>
        </p:nvSpPr>
        <p:spPr>
          <a:xfrm>
            <a:off x="10744416" y="7307040"/>
            <a:ext cx="3447072" cy="65433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ca-ES"/>
              <a:t>Superacions NIT</a:t>
            </a:r>
            <a:endParaRPr lang="es-ES"/>
          </a:p>
        </p:txBody>
      </p:sp>
      <p:pic>
        <p:nvPicPr>
          <p:cNvPr id="9" name="Imatge 8">
            <a:extLst>
              <a:ext uri="{FF2B5EF4-FFF2-40B4-BE49-F238E27FC236}">
                <a16:creationId xmlns:a16="http://schemas.microsoft.com/office/drawing/2014/main" id="{6F5236D9-B049-932E-065A-9B9693CFC5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9640" y="5685975"/>
            <a:ext cx="1800476" cy="990738"/>
          </a:xfrm>
          <a:prstGeom prst="rect">
            <a:avLst/>
          </a:prstGeom>
        </p:spPr>
      </p:pic>
      <p:pic>
        <p:nvPicPr>
          <p:cNvPr id="11" name="Imatge 10">
            <a:extLst>
              <a:ext uri="{FF2B5EF4-FFF2-40B4-BE49-F238E27FC236}">
                <a16:creationId xmlns:a16="http://schemas.microsoft.com/office/drawing/2014/main" id="{017CB926-3CC2-31DC-CF45-C3331ACC91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07208" y="11502674"/>
            <a:ext cx="1733792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FD33FE2-2ECE-F9D5-791F-B218B35330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336884"/>
            <a:ext cx="13187746" cy="1617916"/>
          </a:xfrm>
        </p:spPr>
        <p:txBody>
          <a:bodyPr wrap="square">
            <a:normAutofit/>
          </a:bodyPr>
          <a:lstStyle/>
          <a:p>
            <a:r>
              <a:rPr lang="ca-ES" sz="6000" dirty="0"/>
              <a:t>Mapes de zones tranquil·les</a:t>
            </a:r>
          </a:p>
        </p:txBody>
      </p: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78980DCB-5ECF-3074-8294-B3BCDE6BA4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2000" y="1954800"/>
            <a:ext cx="16713000" cy="9727200"/>
          </a:xfrm>
        </p:spPr>
        <p:txBody>
          <a:bodyPr>
            <a:normAutofit/>
          </a:bodyPr>
          <a:lstStyle/>
          <a:p>
            <a:r>
              <a:rPr lang="ca-ES" dirty="0"/>
              <a:t>El mapa </a:t>
            </a:r>
            <a:r>
              <a:rPr lang="ca-ES" b="1" dirty="0"/>
              <a:t>de l’esquerra</a:t>
            </a:r>
            <a:r>
              <a:rPr lang="ca-ES" dirty="0"/>
              <a:t> mostra les zones tranquil·les que no sobrepassen els 55 dB durant el dia. A la </a:t>
            </a:r>
            <a:r>
              <a:rPr lang="ca-ES" b="1" dirty="0"/>
              <a:t>dreta </a:t>
            </a:r>
            <a:r>
              <a:rPr lang="ca-ES" dirty="0"/>
              <a:t>es mostra la situació equivalent durant la </a:t>
            </a:r>
            <a:r>
              <a:rPr lang="ca-ES" b="1" dirty="0"/>
              <a:t>nit</a:t>
            </a:r>
            <a:r>
              <a:rPr lang="ca-ES" dirty="0"/>
              <a:t>, quan el límit és de 45 dB.</a:t>
            </a:r>
            <a:endParaRPr lang="ca-ES" b="1" dirty="0"/>
          </a:p>
          <a:p>
            <a:endParaRPr lang="es-E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ca-ES" dirty="0"/>
          </a:p>
        </p:txBody>
      </p:sp>
      <p:pic>
        <p:nvPicPr>
          <p:cNvPr id="5" name="Imatge 4">
            <a:extLst>
              <a:ext uri="{FF2B5EF4-FFF2-40B4-BE49-F238E27FC236}">
                <a16:creationId xmlns:a16="http://schemas.microsoft.com/office/drawing/2014/main" id="{82436AA8-3FE5-DC79-A853-C2A20FE9B1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537678" y="4012686"/>
            <a:ext cx="10254271" cy="8790262"/>
          </a:xfrm>
          <a:prstGeom prst="rect">
            <a:avLst/>
          </a:prstGeom>
        </p:spPr>
      </p:pic>
      <p:pic>
        <p:nvPicPr>
          <p:cNvPr id="9" name="Imatge 8">
            <a:extLst>
              <a:ext uri="{FF2B5EF4-FFF2-40B4-BE49-F238E27FC236}">
                <a16:creationId xmlns:a16="http://schemas.microsoft.com/office/drawing/2014/main" id="{F42746F8-1296-9179-9C03-63D7B27E15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91206" y="4012688"/>
            <a:ext cx="10254270" cy="8790262"/>
          </a:xfrm>
          <a:prstGeom prst="rect">
            <a:avLst/>
          </a:prstGeom>
        </p:spPr>
      </p:pic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36364CB3-AF0F-660C-EFB7-9F03EA3AEAB8}"/>
              </a:ext>
            </a:extLst>
          </p:cNvPr>
          <p:cNvSpPr txBox="1">
            <a:spLocks/>
          </p:cNvSpPr>
          <p:nvPr/>
        </p:nvSpPr>
        <p:spPr>
          <a:xfrm>
            <a:off x="1720558" y="4155408"/>
            <a:ext cx="4314482" cy="65433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ca-ES"/>
              <a:t>Zones tranquil·les DIA</a:t>
            </a:r>
            <a:endParaRPr lang="es-ES"/>
          </a:p>
        </p:txBody>
      </p:sp>
      <p:sp>
        <p:nvSpPr>
          <p:cNvPr id="3" name="Marcador de texto 8">
            <a:extLst>
              <a:ext uri="{FF2B5EF4-FFF2-40B4-BE49-F238E27FC236}">
                <a16:creationId xmlns:a16="http://schemas.microsoft.com/office/drawing/2014/main" id="{887294AF-7AD6-922E-8BBA-244154F15406}"/>
              </a:ext>
            </a:extLst>
          </p:cNvPr>
          <p:cNvSpPr txBox="1">
            <a:spLocks/>
          </p:cNvSpPr>
          <p:nvPr/>
        </p:nvSpPr>
        <p:spPr>
          <a:xfrm>
            <a:off x="12284946" y="4155408"/>
            <a:ext cx="4314482" cy="65433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 vert="horz" lIns="0" tIns="0" rIns="0" bIns="0" rtlCol="0" anchor="ctr">
            <a:normAutofit/>
          </a:bodyPr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0188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GB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0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tabLst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US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ca-ES"/>
              <a:t>Zones tranquil·les NIT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8005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5571FA-A024-C5C5-AC5B-9EAF6C9CB2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276" y="945930"/>
            <a:ext cx="20517244" cy="922469"/>
          </a:xfrm>
        </p:spPr>
        <p:txBody>
          <a:bodyPr/>
          <a:lstStyle/>
          <a:p>
            <a:r>
              <a:rPr lang="es-ES" sz="6000" dirty="0"/>
              <a:t>Dades de </a:t>
            </a:r>
            <a:r>
              <a:rPr lang="es-ES" sz="6000" dirty="0" err="1"/>
              <a:t>població</a:t>
            </a:r>
            <a:r>
              <a:rPr lang="es-ES" sz="6000" dirty="0"/>
              <a:t> de </a:t>
            </a:r>
            <a:r>
              <a:rPr lang="es-ES" sz="6000" dirty="0" err="1"/>
              <a:t>l’Aglomeració</a:t>
            </a:r>
            <a:r>
              <a:rPr lang="es-ES" sz="6000" dirty="0"/>
              <a:t> </a:t>
            </a:r>
            <a:r>
              <a:rPr lang="es-ES" sz="6000" dirty="0" err="1"/>
              <a:t>exposada</a:t>
            </a:r>
            <a:r>
              <a:rPr lang="es-ES" sz="6000" dirty="0"/>
              <a:t> al </a:t>
            </a:r>
            <a:r>
              <a:rPr lang="es-ES" sz="6000" dirty="0" err="1"/>
              <a:t>soroll</a:t>
            </a:r>
            <a:r>
              <a:rPr lang="es-ES" sz="6000" dirty="0"/>
              <a:t> total </a:t>
            </a:r>
            <a:endParaRPr lang="ca-ES" sz="6000" dirty="0"/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BBCB615F-5C23-E075-B8BA-B0392C980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515456"/>
              </p:ext>
            </p:extLst>
          </p:nvPr>
        </p:nvGraphicFramePr>
        <p:xfrm>
          <a:off x="3465093" y="2427890"/>
          <a:ext cx="17559962" cy="79000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75133">
                  <a:extLst>
                    <a:ext uri="{9D8B030D-6E8A-4147-A177-3AD203B41FA5}">
                      <a16:colId xmlns:a16="http://schemas.microsoft.com/office/drawing/2014/main" val="3160480956"/>
                    </a:ext>
                  </a:extLst>
                </a:gridCol>
                <a:gridCol w="3232813">
                  <a:extLst>
                    <a:ext uri="{9D8B030D-6E8A-4147-A177-3AD203B41FA5}">
                      <a16:colId xmlns:a16="http://schemas.microsoft.com/office/drawing/2014/main" val="643984625"/>
                    </a:ext>
                  </a:extLst>
                </a:gridCol>
                <a:gridCol w="3222173">
                  <a:extLst>
                    <a:ext uri="{9D8B030D-6E8A-4147-A177-3AD203B41FA5}">
                      <a16:colId xmlns:a16="http://schemas.microsoft.com/office/drawing/2014/main" val="1483716206"/>
                    </a:ext>
                  </a:extLst>
                </a:gridCol>
                <a:gridCol w="3301014">
                  <a:extLst>
                    <a:ext uri="{9D8B030D-6E8A-4147-A177-3AD203B41FA5}">
                      <a16:colId xmlns:a16="http://schemas.microsoft.com/office/drawing/2014/main" val="53656862"/>
                    </a:ext>
                  </a:extLst>
                </a:gridCol>
                <a:gridCol w="2391459">
                  <a:extLst>
                    <a:ext uri="{9D8B030D-6E8A-4147-A177-3AD203B41FA5}">
                      <a16:colId xmlns:a16="http://schemas.microsoft.com/office/drawing/2014/main" val="2122323631"/>
                    </a:ext>
                  </a:extLst>
                </a:gridCol>
                <a:gridCol w="3037370">
                  <a:extLst>
                    <a:ext uri="{9D8B030D-6E8A-4147-A177-3AD203B41FA5}">
                      <a16:colId xmlns:a16="http://schemas.microsoft.com/office/drawing/2014/main" val="2110152351"/>
                    </a:ext>
                  </a:extLst>
                </a:gridCol>
              </a:tblGrid>
              <a:tr h="23859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</a:t>
                      </a:r>
                      <a:r>
                        <a:rPr lang="es-ES" sz="4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dB(A)</a:t>
                      </a:r>
                      <a:endParaRPr lang="ca-ES" sz="4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Lden</a:t>
                      </a:r>
                      <a:r>
                        <a:rPr lang="es-ES" sz="4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(centenes)</a:t>
                      </a:r>
                      <a:endParaRPr lang="ca-ES" sz="4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 err="1">
                          <a:effectLst/>
                        </a:rPr>
                        <a:t>Ldia</a:t>
                      </a:r>
                      <a:r>
                        <a:rPr lang="es-ES" sz="4800" dirty="0">
                          <a:effectLst/>
                        </a:rPr>
                        <a:t> (centenes)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 err="1">
                          <a:effectLst/>
                        </a:rPr>
                        <a:t>Lvespre</a:t>
                      </a:r>
                      <a:r>
                        <a:rPr lang="es-ES" sz="4800" dirty="0">
                          <a:effectLst/>
                        </a:rPr>
                        <a:t> (centenes)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 err="1">
                          <a:effectLst/>
                        </a:rPr>
                        <a:t>Rang</a:t>
                      </a:r>
                      <a:r>
                        <a:rPr lang="es-ES" sz="4800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dB (A)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>
                          <a:effectLst/>
                        </a:rPr>
                        <a:t>Lnit (centenes)</a:t>
                      </a:r>
                      <a:endParaRPr lang="ca-ES" sz="4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971271"/>
                  </a:ext>
                </a:extLst>
              </a:tr>
              <a:tr h="879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&lt; 55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691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802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989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solidFill>
                            <a:schemeClr val="bg1"/>
                          </a:solidFill>
                          <a:effectLst/>
                        </a:rPr>
                        <a:t>&lt; 50</a:t>
                      </a:r>
                      <a:endParaRPr lang="ca-ES" sz="4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994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303706"/>
                  </a:ext>
                </a:extLst>
              </a:tr>
              <a:tr h="879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55-59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396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386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494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solidFill>
                            <a:schemeClr val="bg1"/>
                          </a:solidFill>
                          <a:effectLst/>
                        </a:rPr>
                        <a:t>50-54</a:t>
                      </a:r>
                      <a:endParaRPr lang="ca-ES" sz="4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455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7929807"/>
                  </a:ext>
                </a:extLst>
              </a:tr>
              <a:tr h="879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60-64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593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616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454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solidFill>
                            <a:schemeClr val="bg1"/>
                          </a:solidFill>
                          <a:effectLst/>
                        </a:rPr>
                        <a:t>55-59</a:t>
                      </a:r>
                      <a:endParaRPr lang="ca-ES" sz="4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486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48916"/>
                  </a:ext>
                </a:extLst>
              </a:tr>
              <a:tr h="879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65-69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287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178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49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solidFill>
                            <a:schemeClr val="bg1"/>
                          </a:solidFill>
                          <a:effectLst/>
                        </a:rPr>
                        <a:t>60-64</a:t>
                      </a:r>
                      <a:endParaRPr lang="ca-ES" sz="4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51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17896"/>
                  </a:ext>
                </a:extLst>
              </a:tr>
              <a:tr h="8793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70-74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20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6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1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solidFill>
                            <a:schemeClr val="bg1"/>
                          </a:solidFill>
                          <a:effectLst/>
                        </a:rPr>
                        <a:t>65-69</a:t>
                      </a:r>
                      <a:endParaRPr lang="ca-ES" sz="4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1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349834"/>
                  </a:ext>
                </a:extLst>
              </a:tr>
              <a:tr h="11172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≥  75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0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0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0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solidFill>
                            <a:schemeClr val="bg1"/>
                          </a:solidFill>
                          <a:effectLst/>
                        </a:rPr>
                        <a:t>≥  70</a:t>
                      </a:r>
                      <a:endParaRPr lang="ca-ES" sz="4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4800" dirty="0">
                          <a:effectLst/>
                        </a:rPr>
                        <a:t>0</a:t>
                      </a:r>
                      <a:endParaRPr lang="ca-ES" sz="4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807652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B05768F9-D975-188A-4EBB-7E523025BF1E}"/>
              </a:ext>
            </a:extLst>
          </p:cNvPr>
          <p:cNvSpPr txBox="1"/>
          <p:nvPr/>
        </p:nvSpPr>
        <p:spPr>
          <a:xfrm>
            <a:off x="3465093" y="11256579"/>
            <a:ext cx="12189233" cy="2305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Lden</a:t>
            </a:r>
            <a:r>
              <a:rPr lang="es-E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nivell</a:t>
            </a:r>
            <a:r>
              <a:rPr lang="es-E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mig</a:t>
            </a:r>
            <a:r>
              <a:rPr lang="es-E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soroll</a:t>
            </a:r>
            <a:r>
              <a:rPr lang="es-E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durant</a:t>
            </a:r>
            <a:r>
              <a:rPr lang="es-E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el </a:t>
            </a: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dia</a:t>
            </a:r>
            <a:r>
              <a:rPr lang="es-E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la tarda i la </a:t>
            </a: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nit</a:t>
            </a:r>
            <a:endParaRPr lang="ca-ES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Ld</a:t>
            </a:r>
            <a:r>
              <a:rPr lang="es-ES" sz="2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nivell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mig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de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soroll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durant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el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dia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, en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horari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de 7 a 19.</a:t>
            </a:r>
            <a:endParaRPr lang="ca-ES" sz="2800" dirty="0">
              <a:solidFill>
                <a:srgbClr val="0F1E14"/>
              </a:solidFill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dirty="0">
                <a:solidFill>
                  <a:srgbClr val="0F1E14"/>
                </a:solidFill>
                <a:latin typeface="+mj-lt"/>
              </a:rPr>
              <a:t>Le-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nivell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mig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de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soroll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durant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la tarda, de 19 a 23.</a:t>
            </a:r>
            <a:endParaRPr lang="ca-ES" sz="2800" dirty="0">
              <a:solidFill>
                <a:srgbClr val="0F1E14"/>
              </a:solidFill>
              <a:latin typeface="+mj-lt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2800" dirty="0" err="1">
                <a:solidFill>
                  <a:srgbClr val="0F1E14"/>
                </a:solidFill>
                <a:latin typeface="+mj-lt"/>
              </a:rPr>
              <a:t>Ln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- nivel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mig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de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soroll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durant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 la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nit</a:t>
            </a:r>
            <a:r>
              <a:rPr lang="es-ES" sz="2800" dirty="0">
                <a:solidFill>
                  <a:srgbClr val="0F1E14"/>
                </a:solidFill>
                <a:latin typeface="+mj-lt"/>
              </a:rPr>
              <a:t>, de 23 a 7 del </a:t>
            </a:r>
            <a:r>
              <a:rPr lang="es-ES" sz="2800" dirty="0" err="1">
                <a:solidFill>
                  <a:srgbClr val="0F1E14"/>
                </a:solidFill>
                <a:latin typeface="+mj-lt"/>
              </a:rPr>
              <a:t>matí</a:t>
            </a:r>
            <a:endParaRPr lang="ca-ES" sz="2800" dirty="0">
              <a:solidFill>
                <a:srgbClr val="0F1E1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079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9B03EDA6-6BC0-4CD0-E6F1-6B130DC9356A}"/>
              </a:ext>
            </a:extLst>
          </p:cNvPr>
          <p:cNvSpPr txBox="1">
            <a:spLocks/>
          </p:cNvSpPr>
          <p:nvPr/>
        </p:nvSpPr>
        <p:spPr>
          <a:xfrm>
            <a:off x="431999" y="432000"/>
            <a:ext cx="11629825" cy="1436400"/>
          </a:xfrm>
          <a:prstGeom prst="rect">
            <a:avLst/>
          </a:prstGeom>
        </p:spPr>
        <p:txBody>
          <a:bodyPr/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57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00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43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5000"/>
              </a:spcAft>
            </a:pPr>
            <a:r>
              <a:rPr lang="ca-ES" sz="4000">
                <a:solidFill>
                  <a:srgbClr val="0F1E14"/>
                </a:solidFill>
                <a:latin typeface="+mj-lt"/>
              </a:rPr>
              <a:t>Accions prioritàries</a:t>
            </a:r>
          </a:p>
        </p:txBody>
      </p:sp>
      <p:sp>
        <p:nvSpPr>
          <p:cNvPr id="3" name="Freeform 22">
            <a:extLst>
              <a:ext uri="{FF2B5EF4-FFF2-40B4-BE49-F238E27FC236}">
                <a16:creationId xmlns:a16="http://schemas.microsoft.com/office/drawing/2014/main" id="{DB9BF96F-6060-BE6D-951F-B26C17C52D9D}"/>
              </a:ext>
            </a:extLst>
          </p:cNvPr>
          <p:cNvSpPr/>
          <p:nvPr/>
        </p:nvSpPr>
        <p:spPr>
          <a:xfrm>
            <a:off x="431999" y="1593532"/>
            <a:ext cx="4320000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chemeClr val="tx2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 defTabSz="825500">
              <a:spcBef>
                <a:spcPts val="0"/>
              </a:spcBef>
            </a:pPr>
            <a:endParaRPr lang="en-US" spc="0">
              <a:latin typeface="Helvetica Neue Medium"/>
              <a:ea typeface="Helvetica Neue Medium"/>
              <a:cs typeface="Helvetica Neue Medium"/>
            </a:endParaRPr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D630803B-CE71-033D-C563-A2ACEEB9459A}"/>
              </a:ext>
            </a:extLst>
          </p:cNvPr>
          <p:cNvSpPr/>
          <p:nvPr/>
        </p:nvSpPr>
        <p:spPr>
          <a:xfrm>
            <a:off x="5035097" y="1593532"/>
            <a:ext cx="4320000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FFB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>
              <a:solidFill>
                <a:schemeClr val="lt1"/>
              </a:solidFill>
            </a:endParaRPr>
          </a:p>
        </p:txBody>
      </p:sp>
      <p:sp>
        <p:nvSpPr>
          <p:cNvPr id="10" name="Freeform 26">
            <a:extLst>
              <a:ext uri="{FF2B5EF4-FFF2-40B4-BE49-F238E27FC236}">
                <a16:creationId xmlns:a16="http://schemas.microsoft.com/office/drawing/2014/main" id="{8B2AB9B3-AACA-F6D3-84FE-AEDC5D72BC1F}"/>
              </a:ext>
            </a:extLst>
          </p:cNvPr>
          <p:cNvSpPr/>
          <p:nvPr/>
        </p:nvSpPr>
        <p:spPr>
          <a:xfrm>
            <a:off x="9638195" y="1593532"/>
            <a:ext cx="4320000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FFD7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  <p:sp>
        <p:nvSpPr>
          <p:cNvPr id="11" name="Freeform 25">
            <a:extLst>
              <a:ext uri="{FF2B5EF4-FFF2-40B4-BE49-F238E27FC236}">
                <a16:creationId xmlns:a16="http://schemas.microsoft.com/office/drawing/2014/main" id="{0EE7A1B3-A8F4-5EA5-F8F8-9569768C2F24}"/>
              </a:ext>
            </a:extLst>
          </p:cNvPr>
          <p:cNvSpPr/>
          <p:nvPr/>
        </p:nvSpPr>
        <p:spPr>
          <a:xfrm>
            <a:off x="14241293" y="1593532"/>
            <a:ext cx="4320000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  <p:sp>
        <p:nvSpPr>
          <p:cNvPr id="12" name="Freeform 26">
            <a:extLst>
              <a:ext uri="{FF2B5EF4-FFF2-40B4-BE49-F238E27FC236}">
                <a16:creationId xmlns:a16="http://schemas.microsoft.com/office/drawing/2014/main" id="{617089E7-CAC4-FD76-12C9-A943E3CABD9E}"/>
              </a:ext>
            </a:extLst>
          </p:cNvPr>
          <p:cNvSpPr/>
          <p:nvPr/>
        </p:nvSpPr>
        <p:spPr>
          <a:xfrm>
            <a:off x="18844391" y="1593532"/>
            <a:ext cx="4320000" cy="11690468"/>
          </a:xfrm>
          <a:custGeom>
            <a:avLst/>
            <a:gdLst>
              <a:gd name="connsiteX0" fmla="*/ 90060 w 5678408"/>
              <a:gd name="connsiteY0" fmla="*/ 0 h 11690468"/>
              <a:gd name="connsiteX1" fmla="*/ 5588348 w 5678408"/>
              <a:gd name="connsiteY1" fmla="*/ 0 h 11690468"/>
              <a:gd name="connsiteX2" fmla="*/ 5678408 w 5678408"/>
              <a:gd name="connsiteY2" fmla="*/ 90060 h 11690468"/>
              <a:gd name="connsiteX3" fmla="*/ 5678408 w 5678408"/>
              <a:gd name="connsiteY3" fmla="*/ 11690468 h 11690468"/>
              <a:gd name="connsiteX4" fmla="*/ 0 w 5678408"/>
              <a:gd name="connsiteY4" fmla="*/ 11690468 h 11690468"/>
              <a:gd name="connsiteX5" fmla="*/ 0 w 5678408"/>
              <a:gd name="connsiteY5" fmla="*/ 90060 h 11690468"/>
              <a:gd name="connsiteX6" fmla="*/ 90060 w 5678408"/>
              <a:gd name="connsiteY6" fmla="*/ 0 h 11690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78408" h="11690468">
                <a:moveTo>
                  <a:pt x="90060" y="0"/>
                </a:moveTo>
                <a:lnTo>
                  <a:pt x="5588348" y="0"/>
                </a:lnTo>
                <a:cubicBezTo>
                  <a:pt x="5638087" y="0"/>
                  <a:pt x="5678408" y="40321"/>
                  <a:pt x="5678408" y="90060"/>
                </a:cubicBezTo>
                <a:lnTo>
                  <a:pt x="5678408" y="11690468"/>
                </a:lnTo>
                <a:lnTo>
                  <a:pt x="0" y="11690468"/>
                </a:lnTo>
                <a:lnTo>
                  <a:pt x="0" y="90060"/>
                </a:lnTo>
                <a:cubicBezTo>
                  <a:pt x="0" y="40321"/>
                  <a:pt x="40321" y="0"/>
                  <a:pt x="9006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9599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C1D3D7F7-6F37-1D8C-93FA-E91524434025}"/>
              </a:ext>
            </a:extLst>
          </p:cNvPr>
          <p:cNvSpPr txBox="1">
            <a:spLocks/>
          </p:cNvSpPr>
          <p:nvPr/>
        </p:nvSpPr>
        <p:spPr>
          <a:xfrm>
            <a:off x="626774" y="1868400"/>
            <a:ext cx="3930450" cy="1579650"/>
          </a:xfrm>
          <a:prstGeom prst="rect">
            <a:avLst/>
          </a:prstGeom>
        </p:spPr>
        <p:txBody>
          <a:bodyPr/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57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00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43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25500">
              <a:spcBef>
                <a:spcPts val="0"/>
              </a:spcBef>
            </a:pPr>
            <a:r>
              <a:rPr lang="es-ES" b="1" spc="0" dirty="0">
                <a:latin typeface="Helvetica Neue Medium"/>
                <a:ea typeface="Helvetica Neue Medium"/>
                <a:cs typeface="Helvetica Neue Medium"/>
              </a:rPr>
              <a:t>A. </a:t>
            </a:r>
            <a:r>
              <a:rPr lang="ca-ES" b="1" spc="0" dirty="0">
                <a:latin typeface="Helvetica Neue Medium"/>
                <a:ea typeface="Helvetica Neue Medium"/>
                <a:cs typeface="Helvetica Neue Medium"/>
              </a:rPr>
              <a:t>Regulació</a:t>
            </a:r>
            <a:r>
              <a:rPr lang="es-ES" b="1" spc="0" dirty="0">
                <a:latin typeface="Helvetica Neue Medium"/>
                <a:ea typeface="Helvetica Neue Medium"/>
                <a:cs typeface="Helvetica Neue Medium"/>
              </a:rPr>
              <a:t> i </a:t>
            </a:r>
            <a:r>
              <a:rPr lang="ca-ES" b="1" spc="0" dirty="0">
                <a:latin typeface="Helvetica Neue Medium"/>
                <a:ea typeface="Helvetica Neue Medium"/>
                <a:cs typeface="Helvetica Neue Medium"/>
              </a:rPr>
              <a:t>compliment</a:t>
            </a:r>
            <a:r>
              <a:rPr lang="es-ES" b="1" spc="0" dirty="0">
                <a:latin typeface="Helvetica Neue Medium"/>
                <a:ea typeface="Helvetica Neue Medium"/>
                <a:cs typeface="Helvetica Neue Medium"/>
              </a:rPr>
              <a:t> de la normativa</a:t>
            </a:r>
            <a:endParaRPr lang="en-US" b="1" spc="0" dirty="0">
              <a:latin typeface="Helvetica Neue Medium"/>
              <a:ea typeface="Helvetica Neue Medium"/>
              <a:cs typeface="Helvetica Neue Medium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400" dirty="0"/>
              <a:t>Control dels nivells d’emissió sonora de vehicles, especialment ciclomotors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a-ES" sz="2400" dirty="0"/>
              <a:t>Certificació acústica de les noves edificacions o rehabilitació d’edificis</a:t>
            </a:r>
          </a:p>
          <a:p>
            <a:endParaRPr lang="ca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B7964BC2-24FB-D2DE-F7CF-4D1F04E046CA}"/>
              </a:ext>
            </a:extLst>
          </p:cNvPr>
          <p:cNvSpPr txBox="1">
            <a:spLocks/>
          </p:cNvSpPr>
          <p:nvPr/>
        </p:nvSpPr>
        <p:spPr>
          <a:xfrm>
            <a:off x="5229872" y="1849350"/>
            <a:ext cx="3930450" cy="1579650"/>
          </a:xfrm>
          <a:prstGeom prst="rect">
            <a:avLst/>
          </a:prstGeom>
        </p:spPr>
        <p:txBody>
          <a:bodyPr/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57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00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43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25500">
              <a:spcBef>
                <a:spcPts val="0"/>
              </a:spcBef>
            </a:pPr>
            <a:r>
              <a:rPr lang="es-ES" b="1" spc="0">
                <a:latin typeface="Helvetica Neue Medium"/>
                <a:ea typeface="Helvetica Neue Medium"/>
                <a:cs typeface="Helvetica Neue Medium"/>
              </a:rPr>
              <a:t>B. </a:t>
            </a:r>
            <a:r>
              <a:rPr lang="ca-ES" b="1" spc="0">
                <a:latin typeface="Helvetica Neue Medium"/>
                <a:ea typeface="Helvetica Neue Medium"/>
                <a:cs typeface="Helvetica Neue Medium"/>
              </a:rPr>
              <a:t>Incentius econòmics i no econòmics</a:t>
            </a:r>
            <a:endParaRPr lang="ca-ES" b="1"/>
          </a:p>
          <a:p>
            <a:endParaRPr lang="ca-ES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24899CA-9507-9A4A-331C-693C1EE3854D}"/>
              </a:ext>
            </a:extLst>
          </p:cNvPr>
          <p:cNvSpPr txBox="1">
            <a:spLocks/>
          </p:cNvSpPr>
          <p:nvPr/>
        </p:nvSpPr>
        <p:spPr>
          <a:xfrm>
            <a:off x="9832970" y="1868400"/>
            <a:ext cx="3930450" cy="1579650"/>
          </a:xfrm>
          <a:prstGeom prst="rect">
            <a:avLst/>
          </a:prstGeom>
        </p:spPr>
        <p:txBody>
          <a:bodyPr/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57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00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43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25500">
              <a:spcBef>
                <a:spcPts val="0"/>
              </a:spcBef>
            </a:pPr>
            <a:r>
              <a:rPr lang="ca-ES" b="1" spc="0">
                <a:latin typeface="Helvetica Neue Medium"/>
                <a:ea typeface="Helvetica Neue Medium"/>
                <a:cs typeface="Helvetica Neue Medium"/>
              </a:rPr>
              <a:t>C. Inversions </a:t>
            </a:r>
          </a:p>
          <a:p>
            <a:endParaRPr lang="es-ES"/>
          </a:p>
          <a:p>
            <a:endParaRPr lang="ca-ES"/>
          </a:p>
        </p:txBody>
      </p:sp>
      <p:sp>
        <p:nvSpPr>
          <p:cNvPr id="17" name="Marcador de texto 2">
            <a:extLst>
              <a:ext uri="{FF2B5EF4-FFF2-40B4-BE49-F238E27FC236}">
                <a16:creationId xmlns:a16="http://schemas.microsoft.com/office/drawing/2014/main" id="{1147738E-5E19-CF35-D6B5-58E45B0D7671}"/>
              </a:ext>
            </a:extLst>
          </p:cNvPr>
          <p:cNvSpPr txBox="1">
            <a:spLocks/>
          </p:cNvSpPr>
          <p:nvPr/>
        </p:nvSpPr>
        <p:spPr>
          <a:xfrm>
            <a:off x="14436068" y="1849350"/>
            <a:ext cx="3930450" cy="1579650"/>
          </a:xfrm>
          <a:prstGeom prst="rect">
            <a:avLst/>
          </a:prstGeom>
        </p:spPr>
        <p:txBody>
          <a:bodyPr/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57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00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43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25500">
              <a:spcBef>
                <a:spcPts val="0"/>
              </a:spcBef>
            </a:pPr>
            <a:r>
              <a:rPr lang="ca-ES" b="1" spc="0">
                <a:latin typeface="Helvetica Neue Medium"/>
                <a:ea typeface="Helvetica Neue Medium"/>
                <a:cs typeface="Helvetica Neue Medium"/>
              </a:rPr>
              <a:t>D. Actuacions estratègiques</a:t>
            </a:r>
            <a:endParaRPr lang="ca-ES" b="1"/>
          </a:p>
          <a:p>
            <a:endParaRPr lang="ca-ES"/>
          </a:p>
        </p:txBody>
      </p:sp>
      <p:sp>
        <p:nvSpPr>
          <p:cNvPr id="18" name="Marcador de texto 2">
            <a:extLst>
              <a:ext uri="{FF2B5EF4-FFF2-40B4-BE49-F238E27FC236}">
                <a16:creationId xmlns:a16="http://schemas.microsoft.com/office/drawing/2014/main" id="{6BAD5F4E-D017-D80B-185D-A360C8484999}"/>
              </a:ext>
            </a:extLst>
          </p:cNvPr>
          <p:cNvSpPr txBox="1">
            <a:spLocks/>
          </p:cNvSpPr>
          <p:nvPr/>
        </p:nvSpPr>
        <p:spPr>
          <a:xfrm>
            <a:off x="19039166" y="1849350"/>
            <a:ext cx="3930450" cy="1579650"/>
          </a:xfrm>
          <a:prstGeom prst="rect">
            <a:avLst/>
          </a:prstGeom>
        </p:spPr>
        <p:txBody>
          <a:bodyPr/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57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00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43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825500">
              <a:spcBef>
                <a:spcPts val="0"/>
              </a:spcBef>
            </a:pPr>
            <a:r>
              <a:rPr lang="ca-ES" b="1" spc="0">
                <a:latin typeface="Helvetica Neue Medium"/>
                <a:ea typeface="Helvetica Neue Medium"/>
                <a:cs typeface="Helvetica Neue Medium"/>
              </a:rPr>
              <a:t>E. Sensibilització i conscienciació</a:t>
            </a:r>
            <a:endParaRPr lang="ca-ES" b="1"/>
          </a:p>
          <a:p>
            <a:endParaRPr lang="ca-ES"/>
          </a:p>
        </p:txBody>
      </p:sp>
      <p:sp>
        <p:nvSpPr>
          <p:cNvPr id="19" name="Marcador de texto 2">
            <a:extLst>
              <a:ext uri="{FF2B5EF4-FFF2-40B4-BE49-F238E27FC236}">
                <a16:creationId xmlns:a16="http://schemas.microsoft.com/office/drawing/2014/main" id="{B98AE5BF-5A46-086A-F5BD-4EE841D98586}"/>
              </a:ext>
            </a:extLst>
          </p:cNvPr>
          <p:cNvSpPr txBox="1">
            <a:spLocks/>
          </p:cNvSpPr>
          <p:nvPr/>
        </p:nvSpPr>
        <p:spPr>
          <a:xfrm>
            <a:off x="626774" y="3611175"/>
            <a:ext cx="3930450" cy="9727200"/>
          </a:xfrm>
          <a:prstGeom prst="rect">
            <a:avLst/>
          </a:prstGeom>
        </p:spPr>
        <p:txBody>
          <a:bodyPr/>
          <a:lstStyle>
            <a:lvl1pPr marL="0" indent="0" algn="l" defTabSz="1828686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Font typeface="Arial" panose="020B0604020202020204" pitchFamily="34" charset="0"/>
              <a:buNone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5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5857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GB" sz="3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200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543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8886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229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7571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1914" indent="-457171" algn="l" defTabSz="182868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a-ES"/>
          </a:p>
        </p:txBody>
      </p:sp>
      <p:sp>
        <p:nvSpPr>
          <p:cNvPr id="21" name="QuadreDeText 20">
            <a:extLst>
              <a:ext uri="{FF2B5EF4-FFF2-40B4-BE49-F238E27FC236}">
                <a16:creationId xmlns:a16="http://schemas.microsoft.com/office/drawing/2014/main" id="{5D0CA545-2AB9-89C4-17AE-5DA22A1E36D7}"/>
              </a:ext>
            </a:extLst>
          </p:cNvPr>
          <p:cNvSpPr txBox="1"/>
          <p:nvPr/>
        </p:nvSpPr>
        <p:spPr>
          <a:xfrm>
            <a:off x="18844391" y="3115875"/>
            <a:ext cx="4320001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Formar el personal de l’administració en matèria de sorolls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Activitats de sensibilització per als centres docents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Campanyes d’educació ambiental envers el soroll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endParaRPr lang="es-ES" sz="2400" dirty="0"/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8E52C5F7-994B-897B-EAD0-644B0DB7A9EF}"/>
              </a:ext>
            </a:extLst>
          </p:cNvPr>
          <p:cNvSpPr txBox="1"/>
          <p:nvPr/>
        </p:nvSpPr>
        <p:spPr>
          <a:xfrm>
            <a:off x="9540807" y="3115875"/>
            <a:ext cx="4320001" cy="89050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Augmentar el nombre d’estacions del </a:t>
            </a:r>
            <a:r>
              <a:rPr lang="ca-ES" sz="2400" dirty="0" err="1"/>
              <a:t>Bicibox</a:t>
            </a:r>
            <a:r>
              <a:rPr lang="ca-ES" sz="2400" dirty="0"/>
              <a:t>/</a:t>
            </a:r>
            <a:r>
              <a:rPr lang="ca-ES" sz="2400" dirty="0" err="1"/>
              <a:t>eBicibox</a:t>
            </a:r>
            <a:r>
              <a:rPr lang="ca-ES" sz="2400" dirty="0"/>
              <a:t> i difusió del Servei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Impuls del projecte de camins escolars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Impuls de projectes de pacificació del trànsit urbà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Estudi de viabilitat per la implementació d’un centre de distribució urbana de mercaderies 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Optimització de l’impacte acústic derivat de les activitats de càrrega i descàrrega de mercaderies</a:t>
            </a:r>
          </a:p>
          <a:p>
            <a:pPr>
              <a:spcAft>
                <a:spcPts val="2000"/>
              </a:spcAft>
            </a:pPr>
            <a:endParaRPr lang="ca-ES" sz="2400" dirty="0"/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endParaRPr lang="ca-ES" sz="2400" dirty="0"/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endParaRPr lang="ca-ES" sz="2400" dirty="0"/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CE069F40-6901-6758-18A4-89EB8ACCFABE}"/>
              </a:ext>
            </a:extLst>
          </p:cNvPr>
          <p:cNvSpPr txBox="1"/>
          <p:nvPr/>
        </p:nvSpPr>
        <p:spPr>
          <a:xfrm>
            <a:off x="14241292" y="3115874"/>
            <a:ext cx="4320001" cy="913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Potenciar la creació d’aparcaments dissuasius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Renovació progressiva de la flota d’autobusos amb la incorporació de vehicles elèctrics, híbrids o a GNC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Implantació de la Zona de Baixes Emissions (ZBE)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Creació d'un eix verd que connecti mar i muntanya per el ponent del terme municipal (Can Palmer)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Implantació d'una xarxa de sonòmetres la via pública i publicació de dades en temps real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Actuacions específiques a carrers amb superacions de nivells d’immissió sonora i manteniment zones tranquil·les</a:t>
            </a: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C604DBD0-8BC6-1DD1-64BE-86FB458D808D}"/>
              </a:ext>
            </a:extLst>
          </p:cNvPr>
          <p:cNvSpPr txBox="1"/>
          <p:nvPr/>
        </p:nvSpPr>
        <p:spPr>
          <a:xfrm>
            <a:off x="5035096" y="3611175"/>
            <a:ext cx="4320001" cy="6032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Incorporar criteris acústics en la gestió del servei de neteja i recollida d’escombraries, jardineria i d’altres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Foment del servei de bicicleta metropolità </a:t>
            </a:r>
            <a:r>
              <a:rPr lang="ca-ES" sz="2400" dirty="0" err="1"/>
              <a:t>AMBici</a:t>
            </a:r>
            <a:endParaRPr lang="ca-ES" sz="2400" dirty="0"/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Foment de l’ús del transport públic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ca-ES" sz="2400" dirty="0"/>
              <a:t>Mesures de mobilitat sostenible en l’accés a les zones d’activitat econòmica.</a:t>
            </a:r>
          </a:p>
        </p:txBody>
      </p:sp>
    </p:spTree>
    <p:extLst>
      <p:ext uri="{BB962C8B-B14F-4D97-AF65-F5344CB8AC3E}">
        <p14:creationId xmlns:p14="http://schemas.microsoft.com/office/powerpoint/2010/main" val="4025360566"/>
      </p:ext>
    </p:extLst>
  </p:cSld>
  <p:clrMapOvr>
    <a:masterClrMapping/>
  </p:clrMapOvr>
</p:sld>
</file>

<file path=ppt/theme/theme1.xml><?xml version="1.0" encoding="utf-8"?>
<a:theme xmlns:a="http://schemas.openxmlformats.org/drawingml/2006/main" name="Anthesis">
  <a:themeElements>
    <a:clrScheme name="Personnalisé 2">
      <a:dk1>
        <a:srgbClr val="0F1E14"/>
      </a:dk1>
      <a:lt1>
        <a:srgbClr val="FFFFFF"/>
      </a:lt1>
      <a:dk2>
        <a:srgbClr val="FF9900"/>
      </a:dk2>
      <a:lt2>
        <a:srgbClr val="FF6D70"/>
      </a:lt2>
      <a:accent1>
        <a:srgbClr val="7ED1EB"/>
      </a:accent1>
      <a:accent2>
        <a:srgbClr val="3A88F9"/>
      </a:accent2>
      <a:accent3>
        <a:srgbClr val="9A71FF"/>
      </a:accent3>
      <a:accent4>
        <a:srgbClr val="CFAB71"/>
      </a:accent4>
      <a:accent5>
        <a:srgbClr val="A09191"/>
      </a:accent5>
      <a:accent6>
        <a:srgbClr val="FFFFFF"/>
      </a:accent6>
      <a:hlink>
        <a:srgbClr val="FFFFFF"/>
      </a:hlink>
      <a:folHlink>
        <a:srgbClr val="FFFFFF"/>
      </a:folHlink>
    </a:clrScheme>
    <a:fontScheme name="Personnalisé 1">
      <a:majorFont>
        <a:latin typeface="Aptos Semibold"/>
        <a:ea typeface=""/>
        <a:cs typeface=""/>
      </a:majorFont>
      <a:minorFont>
        <a:latin typeface="Aptos 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BE9E9"/>
        </a:solidFill>
        <a:ln w="12700">
          <a:miter lim="400000"/>
        </a:ln>
      </a:spPr>
      <a:bodyPr lIns="50800" tIns="50800" rIns="50800" bIns="50800" anchor="ctr"/>
      <a:lstStyle>
        <a:defPPr algn="ctr" defTabSz="825500">
          <a:spcBef>
            <a:spcPts val="0"/>
          </a:spcBef>
          <a:defRPr spc="0">
            <a:solidFill>
              <a:srgbClr val="EEE4D2"/>
            </a:solidFill>
            <a:latin typeface="Helvetica Neue Medium"/>
            <a:ea typeface="Helvetica Neue Medium"/>
            <a:cs typeface="Helvetica Neue Medium"/>
          </a:defRPr>
        </a:defPPr>
      </a:lstStyle>
    </a:spDef>
    <a:lnDef>
      <a:spPr>
        <a:ln w="508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nthesis" id="{8BAE4398-382D-4EEA-8788-6E561AAA1B80}" vid="{21A8566B-FF9B-49AA-9CE3-2D666352AE5B}"/>
    </a:ext>
  </a:extLst>
</a:theme>
</file>

<file path=ppt/theme/theme2.xml><?xml version="1.0" encoding="utf-8"?>
<a:theme xmlns:a="http://schemas.openxmlformats.org/drawingml/2006/main" name="Disseny personalitza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c8459e-692b-470d-a014-31b9e2216e42" xsi:nil="true"/>
    <lcf76f155ced4ddcb4097134ff3c332f xmlns="97c04dbb-5290-4c76-84d7-774b13c3c690">
      <Terms xmlns="http://schemas.microsoft.com/office/infopath/2007/PartnerControls"/>
    </lcf76f155ced4ddcb4097134ff3c332f>
    <Enviats xmlns="97c04dbb-5290-4c76-84d7-774b13c3c69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B4081B4C84134EBB1F27DF09199F41" ma:contentTypeVersion="16" ma:contentTypeDescription="Crea un document nou" ma:contentTypeScope="" ma:versionID="d3680e1b3aa6da49c702697613a2e790">
  <xsd:schema xmlns:xsd="http://www.w3.org/2001/XMLSchema" xmlns:xs="http://www.w3.org/2001/XMLSchema" xmlns:p="http://schemas.microsoft.com/office/2006/metadata/properties" xmlns:ns2="97c04dbb-5290-4c76-84d7-774b13c3c690" xmlns:ns3="4fc8459e-692b-470d-a014-31b9e2216e42" targetNamespace="http://schemas.microsoft.com/office/2006/metadata/properties" ma:root="true" ma:fieldsID="3297172ebc141ef9a6f533c4f767e34c" ns2:_="" ns3:_="">
    <xsd:import namespace="97c04dbb-5290-4c76-84d7-774b13c3c690"/>
    <xsd:import namespace="4fc8459e-692b-470d-a014-31b9e2216e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Enviat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04dbb-5290-4c76-84d7-774b13c3c6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Etiquetes de la imatge" ma:readOnly="false" ma:fieldId="{5cf76f15-5ced-4ddc-b409-7134ff3c332f}" ma:taxonomyMulti="true" ma:sspId="6c4b7ee9-236a-4968-a07a-6aaf46c376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Enviats" ma:index="22" nillable="true" ma:displayName="Enviat's" ma:description="A Marià 17/10 per corregir" ma:format="Dropdown" ma:internalName="Enviats">
      <xsd:simpleType>
        <xsd:restriction base="dms:Text">
          <xsd:maxLength value="255"/>
        </xsd:restriction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8459e-692b-470d-a014-31b9e2216e4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c8bb1343-7228-47f1-9673-57f0c093556c}" ma:internalName="TaxCatchAll" ma:showField="CatchAllData" ma:web="4fc8459e-692b-470d-a014-31b9e2216e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9DC44C-1232-4E59-B05E-BC1E15567B95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4fc8459e-692b-470d-a014-31b9e2216e42"/>
    <ds:schemaRef ds:uri="http://schemas.microsoft.com/office/infopath/2007/PartnerControls"/>
    <ds:schemaRef ds:uri="http://purl.org/dc/terms/"/>
    <ds:schemaRef ds:uri="97c04dbb-5290-4c76-84d7-774b13c3c690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070B66E-D6B5-40DF-B822-F7E5BFFFA6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04dbb-5290-4c76-84d7-774b13c3c690"/>
    <ds:schemaRef ds:uri="4fc8459e-692b-470d-a014-31b9e2216e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B640F0A-CC8E-4950-A885-2FD421A2C0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</TotalTime>
  <Words>702</Words>
  <Application>Microsoft Office PowerPoint</Application>
  <PresentationFormat>Personalizado</PresentationFormat>
  <Paragraphs>113</Paragraphs>
  <Slides>7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20" baseType="lpstr">
      <vt:lpstr>Aptos</vt:lpstr>
      <vt:lpstr>Aptos Display</vt:lpstr>
      <vt:lpstr>Aptos Regular</vt:lpstr>
      <vt:lpstr>Aptos Semibold</vt:lpstr>
      <vt:lpstr>Arial</vt:lpstr>
      <vt:lpstr>Calibri</vt:lpstr>
      <vt:lpstr>Helvetica</vt:lpstr>
      <vt:lpstr>Helvetica Neue Medium</vt:lpstr>
      <vt:lpstr>System Font Regular</vt:lpstr>
      <vt:lpstr>Times New Roman</vt:lpstr>
      <vt:lpstr>Wingdings</vt:lpstr>
      <vt:lpstr>Anthesis</vt:lpstr>
      <vt:lpstr>Disseny personalitzat</vt:lpstr>
      <vt:lpstr>Pla de Millora de la Qualitat acústica de Viladecans  Identificació d’accions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Aymeric Herry</dc:creator>
  <cp:lastModifiedBy>Irma</cp:lastModifiedBy>
  <cp:revision>2</cp:revision>
  <cp:lastPrinted>2024-05-22T09:46:41Z</cp:lastPrinted>
  <dcterms:created xsi:type="dcterms:W3CDTF">2023-12-18T10:48:24Z</dcterms:created>
  <dcterms:modified xsi:type="dcterms:W3CDTF">2024-05-22T09:46:43Z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_dlc_DocIdItemGuid">
    <vt:lpwstr>0748ea95-09f5-402c-a8ec-cf3ecf96f4b0</vt:lpwstr>
  </property>
  <property fmtid="{D5CDD505-2E9C-101B-9397-08002B2CF9AE}" pid="4" name="ContentTypeId">
    <vt:lpwstr>0x0101008AB4081B4C84134EBB1F27DF09199F41</vt:lpwstr>
  </property>
</Properties>
</file>